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712" r:id="rId2"/>
    <p:sldId id="297" r:id="rId3"/>
    <p:sldId id="298" r:id="rId4"/>
    <p:sldId id="285" r:id="rId5"/>
    <p:sldId id="702" r:id="rId6"/>
    <p:sldId id="452" r:id="rId7"/>
    <p:sldId id="257" r:id="rId8"/>
    <p:sldId id="451" r:id="rId9"/>
    <p:sldId id="449" r:id="rId10"/>
    <p:sldId id="450" r:id="rId11"/>
    <p:sldId id="454" r:id="rId12"/>
    <p:sldId id="453" r:id="rId13"/>
    <p:sldId id="690" r:id="rId14"/>
    <p:sldId id="682" r:id="rId15"/>
    <p:sldId id="683" r:id="rId16"/>
    <p:sldId id="295" r:id="rId17"/>
    <p:sldId id="708" r:id="rId18"/>
    <p:sldId id="701" r:id="rId19"/>
    <p:sldId id="686" r:id="rId20"/>
    <p:sldId id="687" r:id="rId21"/>
    <p:sldId id="703" r:id="rId22"/>
    <p:sldId id="704" r:id="rId23"/>
    <p:sldId id="273" r:id="rId24"/>
    <p:sldId id="684" r:id="rId25"/>
    <p:sldId id="700" r:id="rId26"/>
    <p:sldId id="324" r:id="rId27"/>
    <p:sldId id="456" r:id="rId28"/>
    <p:sldId id="457" r:id="rId29"/>
    <p:sldId id="458" r:id="rId30"/>
    <p:sldId id="466" r:id="rId31"/>
    <p:sldId id="460" r:id="rId32"/>
    <p:sldId id="461" r:id="rId33"/>
    <p:sldId id="468" r:id="rId34"/>
    <p:sldId id="463" r:id="rId35"/>
    <p:sldId id="464" r:id="rId36"/>
    <p:sldId id="467" r:id="rId37"/>
    <p:sldId id="465" r:id="rId38"/>
    <p:sldId id="699" r:id="rId39"/>
    <p:sldId id="706" r:id="rId40"/>
    <p:sldId id="695" r:id="rId41"/>
    <p:sldId id="685" r:id="rId42"/>
    <p:sldId id="697" r:id="rId43"/>
    <p:sldId id="692" r:id="rId44"/>
    <p:sldId id="283" r:id="rId4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9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Souza" userId="4b1856accfb37335" providerId="LiveId" clId="{BC446365-5866-45A0-9618-F5C40E74ACEF}"/>
    <pc:docChg chg="custSel modSld modMainMaster">
      <pc:chgData name="Stephen Souza" userId="4b1856accfb37335" providerId="LiveId" clId="{BC446365-5866-45A0-9618-F5C40E74ACEF}" dt="2021-11-15T19:47:42.857" v="108" actId="1076"/>
      <pc:docMkLst>
        <pc:docMk/>
      </pc:docMkLst>
      <pc:sldChg chg="modSp mod">
        <pc:chgData name="Stephen Souza" userId="4b1856accfb37335" providerId="LiveId" clId="{BC446365-5866-45A0-9618-F5C40E74ACEF}" dt="2021-11-15T19:43:52.556" v="59" actId="1076"/>
        <pc:sldMkLst>
          <pc:docMk/>
          <pc:sldMk cId="2936085517" sldId="273"/>
        </pc:sldMkLst>
        <pc:spChg chg="mod">
          <ac:chgData name="Stephen Souza" userId="4b1856accfb37335" providerId="LiveId" clId="{BC446365-5866-45A0-9618-F5C40E74ACEF}" dt="2021-11-15T19:43:52.556" v="59" actId="1076"/>
          <ac:spMkLst>
            <pc:docMk/>
            <pc:sldMk cId="2936085517" sldId="273"/>
            <ac:spMk id="6" creationId="{3036D7EF-080E-413C-8E12-673C4D87E907}"/>
          </ac:spMkLst>
        </pc:spChg>
        <pc:picChg chg="mod">
          <ac:chgData name="Stephen Souza" userId="4b1856accfb37335" providerId="LiveId" clId="{BC446365-5866-45A0-9618-F5C40E74ACEF}" dt="2021-11-15T19:43:49.232" v="58" actId="14100"/>
          <ac:picMkLst>
            <pc:docMk/>
            <pc:sldMk cId="2936085517" sldId="273"/>
            <ac:picMk id="21506" creationId="{BC0B15B7-54D5-4CF1-8822-2EFB347014D1}"/>
          </ac:picMkLst>
        </pc:picChg>
      </pc:sldChg>
      <pc:sldChg chg="modSp mod">
        <pc:chgData name="Stephen Souza" userId="4b1856accfb37335" providerId="LiveId" clId="{BC446365-5866-45A0-9618-F5C40E74ACEF}" dt="2021-11-15T19:47:26.933" v="106" actId="313"/>
        <pc:sldMkLst>
          <pc:docMk/>
          <pc:sldMk cId="642556009" sldId="284"/>
        </pc:sldMkLst>
        <pc:spChg chg="mod">
          <ac:chgData name="Stephen Souza" userId="4b1856accfb37335" providerId="LiveId" clId="{BC446365-5866-45A0-9618-F5C40E74ACEF}" dt="2021-11-15T19:47:26.933" v="106" actId="313"/>
          <ac:spMkLst>
            <pc:docMk/>
            <pc:sldMk cId="642556009" sldId="284"/>
            <ac:spMk id="4" creationId="{81A0D850-0810-48E0-ADCB-E49C47A1B388}"/>
          </ac:spMkLst>
        </pc:spChg>
      </pc:sldChg>
      <pc:sldChg chg="modSp mod">
        <pc:chgData name="Stephen Souza" userId="4b1856accfb37335" providerId="LiveId" clId="{BC446365-5866-45A0-9618-F5C40E74ACEF}" dt="2021-11-15T19:38:11.321" v="11" actId="27636"/>
        <pc:sldMkLst>
          <pc:docMk/>
          <pc:sldMk cId="755870306" sldId="285"/>
        </pc:sldMkLst>
        <pc:spChg chg="mod">
          <ac:chgData name="Stephen Souza" userId="4b1856accfb37335" providerId="LiveId" clId="{BC446365-5866-45A0-9618-F5C40E74ACEF}" dt="2021-11-15T19:38:11.321" v="11" actId="27636"/>
          <ac:spMkLst>
            <pc:docMk/>
            <pc:sldMk cId="755870306" sldId="285"/>
            <ac:spMk id="2" creationId="{807DDC54-0F58-4DC4-A0CD-671578483FFC}"/>
          </ac:spMkLst>
        </pc:spChg>
      </pc:sldChg>
      <pc:sldChg chg="modSp">
        <pc:chgData name="Stephen Souza" userId="4b1856accfb37335" providerId="LiveId" clId="{BC446365-5866-45A0-9618-F5C40E74ACEF}" dt="2021-11-15T19:46:18.639" v="96" actId="14100"/>
        <pc:sldMkLst>
          <pc:docMk/>
          <pc:sldMk cId="2192741221" sldId="457"/>
        </pc:sldMkLst>
        <pc:picChg chg="mod">
          <ac:chgData name="Stephen Souza" userId="4b1856accfb37335" providerId="LiveId" clId="{BC446365-5866-45A0-9618-F5C40E74ACEF}" dt="2021-11-15T19:46:18.639" v="96" actId="14100"/>
          <ac:picMkLst>
            <pc:docMk/>
            <pc:sldMk cId="2192741221" sldId="457"/>
            <ac:picMk id="6146" creationId="{F1598DEB-FEC8-403D-A1E1-695BE506849C}"/>
          </ac:picMkLst>
        </pc:picChg>
        <pc:picChg chg="mod">
          <ac:chgData name="Stephen Souza" userId="4b1856accfb37335" providerId="LiveId" clId="{BC446365-5866-45A0-9618-F5C40E74ACEF}" dt="2021-11-15T19:46:15.735" v="95" actId="14100"/>
          <ac:picMkLst>
            <pc:docMk/>
            <pc:sldMk cId="2192741221" sldId="457"/>
            <ac:picMk id="6148" creationId="{87093FAC-8619-49ED-A386-0B4FA1B5EBD6}"/>
          </ac:picMkLst>
        </pc:picChg>
      </pc:sldChg>
      <pc:sldChg chg="modSp mod">
        <pc:chgData name="Stephen Souza" userId="4b1856accfb37335" providerId="LiveId" clId="{BC446365-5866-45A0-9618-F5C40E74ACEF}" dt="2021-11-15T19:46:33.698" v="97" actId="1076"/>
        <pc:sldMkLst>
          <pc:docMk/>
          <pc:sldMk cId="749297009" sldId="461"/>
        </pc:sldMkLst>
        <pc:spChg chg="mod">
          <ac:chgData name="Stephen Souza" userId="4b1856accfb37335" providerId="LiveId" clId="{BC446365-5866-45A0-9618-F5C40E74ACEF}" dt="2021-11-15T19:46:33.698" v="97" actId="1076"/>
          <ac:spMkLst>
            <pc:docMk/>
            <pc:sldMk cId="749297009" sldId="461"/>
            <ac:spMk id="6" creationId="{4EBD64A6-1BA4-4F52-88A0-71145098F007}"/>
          </ac:spMkLst>
        </pc:spChg>
      </pc:sldChg>
      <pc:sldChg chg="modSp mod">
        <pc:chgData name="Stephen Souza" userId="4b1856accfb37335" providerId="LiveId" clId="{BC446365-5866-45A0-9618-F5C40E74ACEF}" dt="2021-11-15T19:47:00.737" v="104" actId="14100"/>
        <pc:sldMkLst>
          <pc:docMk/>
          <pc:sldMk cId="3876056701" sldId="463"/>
        </pc:sldMkLst>
        <pc:spChg chg="mod">
          <ac:chgData name="Stephen Souza" userId="4b1856accfb37335" providerId="LiveId" clId="{BC446365-5866-45A0-9618-F5C40E74ACEF}" dt="2021-11-15T19:47:00.737" v="104" actId="14100"/>
          <ac:spMkLst>
            <pc:docMk/>
            <pc:sldMk cId="3876056701" sldId="463"/>
            <ac:spMk id="4" creationId="{F49F861F-8C22-488C-9616-505239DB849D}"/>
          </ac:spMkLst>
        </pc:spChg>
      </pc:sldChg>
      <pc:sldChg chg="modSp mod">
        <pc:chgData name="Stephen Souza" userId="4b1856accfb37335" providerId="LiveId" clId="{BC446365-5866-45A0-9618-F5C40E74ACEF}" dt="2021-11-15T19:44:30.856" v="78" actId="1076"/>
        <pc:sldMkLst>
          <pc:docMk/>
          <pc:sldMk cId="1218969620" sldId="681"/>
        </pc:sldMkLst>
        <pc:spChg chg="mod">
          <ac:chgData name="Stephen Souza" userId="4b1856accfb37335" providerId="LiveId" clId="{BC446365-5866-45A0-9618-F5C40E74ACEF}" dt="2021-11-15T19:44:30.856" v="78" actId="1076"/>
          <ac:spMkLst>
            <pc:docMk/>
            <pc:sldMk cId="1218969620" sldId="681"/>
            <ac:spMk id="3" creationId="{1947F974-4322-403B-A846-B7ECDB21AE15}"/>
          </ac:spMkLst>
        </pc:spChg>
      </pc:sldChg>
      <pc:sldChg chg="modSp mod">
        <pc:chgData name="Stephen Souza" userId="4b1856accfb37335" providerId="LiveId" clId="{BC446365-5866-45A0-9618-F5C40E74ACEF}" dt="2021-11-15T19:43:32.388" v="56" actId="20577"/>
        <pc:sldMkLst>
          <pc:docMk/>
          <pc:sldMk cId="3426858163" sldId="684"/>
        </pc:sldMkLst>
        <pc:spChg chg="mod">
          <ac:chgData name="Stephen Souza" userId="4b1856accfb37335" providerId="LiveId" clId="{BC446365-5866-45A0-9618-F5C40E74ACEF}" dt="2021-11-15T19:43:24.973" v="54" actId="1076"/>
          <ac:spMkLst>
            <pc:docMk/>
            <pc:sldMk cId="3426858163" sldId="684"/>
            <ac:spMk id="2" creationId="{8C511A7E-E03B-4890-8F83-9A3A4E2F843F}"/>
          </ac:spMkLst>
        </pc:spChg>
        <pc:spChg chg="mod">
          <ac:chgData name="Stephen Souza" userId="4b1856accfb37335" providerId="LiveId" clId="{BC446365-5866-45A0-9618-F5C40E74ACEF}" dt="2021-11-15T19:43:32.388" v="56" actId="20577"/>
          <ac:spMkLst>
            <pc:docMk/>
            <pc:sldMk cId="3426858163" sldId="684"/>
            <ac:spMk id="3" creationId="{DA3C62D6-826B-4E7C-AC3C-DA52DBFC6B88}"/>
          </ac:spMkLst>
        </pc:spChg>
      </pc:sldChg>
      <pc:sldChg chg="modSp mod">
        <pc:chgData name="Stephen Souza" userId="4b1856accfb37335" providerId="LiveId" clId="{BC446365-5866-45A0-9618-F5C40E74ACEF}" dt="2021-11-15T19:41:15.988" v="33" actId="1076"/>
        <pc:sldMkLst>
          <pc:docMk/>
          <pc:sldMk cId="1743121563" sldId="686"/>
        </pc:sldMkLst>
        <pc:spChg chg="mod">
          <ac:chgData name="Stephen Souza" userId="4b1856accfb37335" providerId="LiveId" clId="{BC446365-5866-45A0-9618-F5C40E74ACEF}" dt="2021-11-15T19:41:05.540" v="30" actId="1076"/>
          <ac:spMkLst>
            <pc:docMk/>
            <pc:sldMk cId="1743121563" sldId="686"/>
            <ac:spMk id="5" creationId="{E30DB9DE-B92D-4EDD-A787-6F29EE00F1B3}"/>
          </ac:spMkLst>
        </pc:spChg>
        <pc:picChg chg="mod">
          <ac:chgData name="Stephen Souza" userId="4b1856accfb37335" providerId="LiveId" clId="{BC446365-5866-45A0-9618-F5C40E74ACEF}" dt="2021-11-15T19:41:15.988" v="33" actId="1076"/>
          <ac:picMkLst>
            <pc:docMk/>
            <pc:sldMk cId="1743121563" sldId="686"/>
            <ac:picMk id="4" creationId="{C00789DA-032B-4116-AC79-3C36E3BD4B51}"/>
          </ac:picMkLst>
        </pc:picChg>
      </pc:sldChg>
      <pc:sldChg chg="modSp mod">
        <pc:chgData name="Stephen Souza" userId="4b1856accfb37335" providerId="LiveId" clId="{BC446365-5866-45A0-9618-F5C40E74ACEF}" dt="2021-11-15T19:41:26.223" v="35" actId="14100"/>
        <pc:sldMkLst>
          <pc:docMk/>
          <pc:sldMk cId="2536026619" sldId="687"/>
        </pc:sldMkLst>
        <pc:spChg chg="mod">
          <ac:chgData name="Stephen Souza" userId="4b1856accfb37335" providerId="LiveId" clId="{BC446365-5866-45A0-9618-F5C40E74ACEF}" dt="2021-11-15T19:41:26.223" v="35" actId="14100"/>
          <ac:spMkLst>
            <pc:docMk/>
            <pc:sldMk cId="2536026619" sldId="687"/>
            <ac:spMk id="3" creationId="{67DDC155-BCCA-42BE-91DE-486CA66D6228}"/>
          </ac:spMkLst>
        </pc:spChg>
      </pc:sldChg>
      <pc:sldChg chg="modSp mod">
        <pc:chgData name="Stephen Souza" userId="4b1856accfb37335" providerId="LiveId" clId="{BC446365-5866-45A0-9618-F5C40E74ACEF}" dt="2021-11-15T19:41:44.823" v="37" actId="14100"/>
        <pc:sldMkLst>
          <pc:docMk/>
          <pc:sldMk cId="450414178" sldId="688"/>
        </pc:sldMkLst>
        <pc:picChg chg="mod">
          <ac:chgData name="Stephen Souza" userId="4b1856accfb37335" providerId="LiveId" clId="{BC446365-5866-45A0-9618-F5C40E74ACEF}" dt="2021-11-15T19:41:38.599" v="36" actId="14100"/>
          <ac:picMkLst>
            <pc:docMk/>
            <pc:sldMk cId="450414178" sldId="688"/>
            <ac:picMk id="2" creationId="{C4629A09-939B-462B-857D-B7A55F42E057}"/>
          </ac:picMkLst>
        </pc:picChg>
        <pc:picChg chg="mod">
          <ac:chgData name="Stephen Souza" userId="4b1856accfb37335" providerId="LiveId" clId="{BC446365-5866-45A0-9618-F5C40E74ACEF}" dt="2021-11-15T19:41:44.823" v="37" actId="14100"/>
          <ac:picMkLst>
            <pc:docMk/>
            <pc:sldMk cId="450414178" sldId="688"/>
            <ac:picMk id="5" creationId="{0A5A171A-91D1-4855-942A-782DC95CE8D6}"/>
          </ac:picMkLst>
        </pc:picChg>
      </pc:sldChg>
      <pc:sldChg chg="modSp mod">
        <pc:chgData name="Stephen Souza" userId="4b1856accfb37335" providerId="LiveId" clId="{BC446365-5866-45A0-9618-F5C40E74ACEF}" dt="2021-11-15T19:45:46.496" v="93" actId="20577"/>
        <pc:sldMkLst>
          <pc:docMk/>
          <pc:sldMk cId="2120282653" sldId="695"/>
        </pc:sldMkLst>
        <pc:spChg chg="mod">
          <ac:chgData name="Stephen Souza" userId="4b1856accfb37335" providerId="LiveId" clId="{BC446365-5866-45A0-9618-F5C40E74ACEF}" dt="2021-11-15T19:45:46.496" v="93" actId="20577"/>
          <ac:spMkLst>
            <pc:docMk/>
            <pc:sldMk cId="2120282653" sldId="695"/>
            <ac:spMk id="3" creationId="{689F32A5-CC27-427F-A205-7290F70E897F}"/>
          </ac:spMkLst>
        </pc:spChg>
      </pc:sldChg>
      <pc:sldChg chg="modSp mod">
        <pc:chgData name="Stephen Souza" userId="4b1856accfb37335" providerId="LiveId" clId="{BC446365-5866-45A0-9618-F5C40E74ACEF}" dt="2021-11-15T19:42:35.880" v="46" actId="1076"/>
        <pc:sldMkLst>
          <pc:docMk/>
          <pc:sldMk cId="1752960688" sldId="703"/>
        </pc:sldMkLst>
        <pc:spChg chg="mod">
          <ac:chgData name="Stephen Souza" userId="4b1856accfb37335" providerId="LiveId" clId="{BC446365-5866-45A0-9618-F5C40E74ACEF}" dt="2021-11-15T19:42:35.880" v="46" actId="1076"/>
          <ac:spMkLst>
            <pc:docMk/>
            <pc:sldMk cId="1752960688" sldId="703"/>
            <ac:spMk id="2" creationId="{B64A502E-70D8-4A3D-8B56-E1D99D8BE63D}"/>
          </ac:spMkLst>
        </pc:spChg>
        <pc:picChg chg="mod">
          <ac:chgData name="Stephen Souza" userId="4b1856accfb37335" providerId="LiveId" clId="{BC446365-5866-45A0-9618-F5C40E74ACEF}" dt="2021-11-15T19:42:17.265" v="41" actId="1076"/>
          <ac:picMkLst>
            <pc:docMk/>
            <pc:sldMk cId="1752960688" sldId="703"/>
            <ac:picMk id="4" creationId="{AE37B003-7821-49B6-AFED-B35F17255608}"/>
          </ac:picMkLst>
        </pc:picChg>
        <pc:picChg chg="mod">
          <ac:chgData name="Stephen Souza" userId="4b1856accfb37335" providerId="LiveId" clId="{BC446365-5866-45A0-9618-F5C40E74ACEF}" dt="2021-11-15T19:42:25.452" v="45" actId="14100"/>
          <ac:picMkLst>
            <pc:docMk/>
            <pc:sldMk cId="1752960688" sldId="703"/>
            <ac:picMk id="22530" creationId="{CB584F88-7C05-431F-95CD-93FEA6B64C41}"/>
          </ac:picMkLst>
        </pc:picChg>
      </pc:sldChg>
      <pc:sldChg chg="modSp mod">
        <pc:chgData name="Stephen Souza" userId="4b1856accfb37335" providerId="LiveId" clId="{BC446365-5866-45A0-9618-F5C40E74ACEF}" dt="2021-11-15T19:43:03.965" v="50" actId="14100"/>
        <pc:sldMkLst>
          <pc:docMk/>
          <pc:sldMk cId="2695104451" sldId="704"/>
        </pc:sldMkLst>
        <pc:spChg chg="mod">
          <ac:chgData name="Stephen Souza" userId="4b1856accfb37335" providerId="LiveId" clId="{BC446365-5866-45A0-9618-F5C40E74ACEF}" dt="2021-11-15T19:43:03.965" v="50" actId="14100"/>
          <ac:spMkLst>
            <pc:docMk/>
            <pc:sldMk cId="2695104451" sldId="704"/>
            <ac:spMk id="2" creationId="{BAE7B85F-208C-4D25-82F4-52F4A10083B1}"/>
          </ac:spMkLst>
        </pc:spChg>
        <pc:spChg chg="mod">
          <ac:chgData name="Stephen Souza" userId="4b1856accfb37335" providerId="LiveId" clId="{BC446365-5866-45A0-9618-F5C40E74ACEF}" dt="2021-11-15T19:42:49.981" v="47" actId="1076"/>
          <ac:spMkLst>
            <pc:docMk/>
            <pc:sldMk cId="2695104451" sldId="704"/>
            <ac:spMk id="3" creationId="{3F4E6D69-957E-4B49-9409-2DA723579232}"/>
          </ac:spMkLst>
        </pc:spChg>
        <pc:picChg chg="mod">
          <ac:chgData name="Stephen Souza" userId="4b1856accfb37335" providerId="LiveId" clId="{BC446365-5866-45A0-9618-F5C40E74ACEF}" dt="2021-11-15T19:42:56.261" v="48" actId="1076"/>
          <ac:picMkLst>
            <pc:docMk/>
            <pc:sldMk cId="2695104451" sldId="704"/>
            <ac:picMk id="23554" creationId="{A5786628-B9B1-44A5-A010-73626F47048E}"/>
          </ac:picMkLst>
        </pc:picChg>
      </pc:sldChg>
      <pc:sldChg chg="modSp mod">
        <pc:chgData name="Stephen Souza" userId="4b1856accfb37335" providerId="LiveId" clId="{BC446365-5866-45A0-9618-F5C40E74ACEF}" dt="2021-11-15T19:47:22.964" v="105" actId="313"/>
        <pc:sldMkLst>
          <pc:docMk/>
          <pc:sldMk cId="1329173741" sldId="705"/>
        </pc:sldMkLst>
        <pc:spChg chg="mod">
          <ac:chgData name="Stephen Souza" userId="4b1856accfb37335" providerId="LiveId" clId="{BC446365-5866-45A0-9618-F5C40E74ACEF}" dt="2021-11-15T19:47:22.964" v="105" actId="313"/>
          <ac:spMkLst>
            <pc:docMk/>
            <pc:sldMk cId="1329173741" sldId="705"/>
            <ac:spMk id="2" creationId="{73855617-FA2A-4345-B1A2-C63915F3F617}"/>
          </ac:spMkLst>
        </pc:spChg>
        <pc:spChg chg="mod">
          <ac:chgData name="Stephen Souza" userId="4b1856accfb37335" providerId="LiveId" clId="{BC446365-5866-45A0-9618-F5C40E74ACEF}" dt="2021-11-15T19:38:45.231" v="13" actId="1076"/>
          <ac:spMkLst>
            <pc:docMk/>
            <pc:sldMk cId="1329173741" sldId="705"/>
            <ac:spMk id="3" creationId="{D4E18795-A510-4260-B9EC-C6FD030B9479}"/>
          </ac:spMkLst>
        </pc:spChg>
      </pc:sldChg>
      <pc:sldChg chg="modSp mod">
        <pc:chgData name="Stephen Souza" userId="4b1856accfb37335" providerId="LiveId" clId="{BC446365-5866-45A0-9618-F5C40E74ACEF}" dt="2021-11-15T19:40:15.464" v="24" actId="14100"/>
        <pc:sldMkLst>
          <pc:docMk/>
          <pc:sldMk cId="4165677007" sldId="707"/>
        </pc:sldMkLst>
        <pc:spChg chg="mod">
          <ac:chgData name="Stephen Souza" userId="4b1856accfb37335" providerId="LiveId" clId="{BC446365-5866-45A0-9618-F5C40E74ACEF}" dt="2021-11-15T19:40:10.738" v="23" actId="14100"/>
          <ac:spMkLst>
            <pc:docMk/>
            <pc:sldMk cId="4165677007" sldId="707"/>
            <ac:spMk id="3" creationId="{4D1748E0-B952-4A2B-B71C-34BD95FA7F4E}"/>
          </ac:spMkLst>
        </pc:spChg>
        <pc:picChg chg="mod">
          <ac:chgData name="Stephen Souza" userId="4b1856accfb37335" providerId="LiveId" clId="{BC446365-5866-45A0-9618-F5C40E74ACEF}" dt="2021-11-15T19:40:15.464" v="24" actId="14100"/>
          <ac:picMkLst>
            <pc:docMk/>
            <pc:sldMk cId="4165677007" sldId="707"/>
            <ac:picMk id="4" creationId="{CAFD224F-6B5A-40FA-9A8F-1B3FBB4D2BCC}"/>
          </ac:picMkLst>
        </pc:picChg>
      </pc:sldChg>
      <pc:sldChg chg="modSp mod">
        <pc:chgData name="Stephen Souza" userId="4b1856accfb37335" providerId="LiveId" clId="{BC446365-5866-45A0-9618-F5C40E74ACEF}" dt="2021-11-15T19:39:42.740" v="19" actId="1076"/>
        <pc:sldMkLst>
          <pc:docMk/>
          <pc:sldMk cId="1093939141" sldId="708"/>
        </pc:sldMkLst>
        <pc:spChg chg="mod">
          <ac:chgData name="Stephen Souza" userId="4b1856accfb37335" providerId="LiveId" clId="{BC446365-5866-45A0-9618-F5C40E74ACEF}" dt="2021-11-15T19:39:42.740" v="19" actId="1076"/>
          <ac:spMkLst>
            <pc:docMk/>
            <pc:sldMk cId="1093939141" sldId="708"/>
            <ac:spMk id="6" creationId="{FF1F37B2-CE1F-4978-9E42-AC8D051538D5}"/>
          </ac:spMkLst>
        </pc:spChg>
        <pc:spChg chg="mod">
          <ac:chgData name="Stephen Souza" userId="4b1856accfb37335" providerId="LiveId" clId="{BC446365-5866-45A0-9618-F5C40E74ACEF}" dt="2021-11-15T19:39:36.919" v="18" actId="14100"/>
          <ac:spMkLst>
            <pc:docMk/>
            <pc:sldMk cId="1093939141" sldId="708"/>
            <ac:spMk id="7" creationId="{91BC6470-6689-4098-A4C3-E9DCA660055D}"/>
          </ac:spMkLst>
        </pc:spChg>
      </pc:sldChg>
      <pc:sldChg chg="modSp mod">
        <pc:chgData name="Stephen Souza" userId="4b1856accfb37335" providerId="LiveId" clId="{BC446365-5866-45A0-9618-F5C40E74ACEF}" dt="2021-11-15T19:45:15.765" v="80" actId="947"/>
        <pc:sldMkLst>
          <pc:docMk/>
          <pc:sldMk cId="3448197866" sldId="709"/>
        </pc:sldMkLst>
        <pc:spChg chg="mod">
          <ac:chgData name="Stephen Souza" userId="4b1856accfb37335" providerId="LiveId" clId="{BC446365-5866-45A0-9618-F5C40E74ACEF}" dt="2021-11-15T19:44:51.924" v="79" actId="1076"/>
          <ac:spMkLst>
            <pc:docMk/>
            <pc:sldMk cId="3448197866" sldId="709"/>
            <ac:spMk id="2" creationId="{A456BBAC-2A75-4577-978D-1CCDAE89C9A5}"/>
          </ac:spMkLst>
        </pc:spChg>
        <pc:spChg chg="mod">
          <ac:chgData name="Stephen Souza" userId="4b1856accfb37335" providerId="LiveId" clId="{BC446365-5866-45A0-9618-F5C40E74ACEF}" dt="2021-11-15T19:45:15.765" v="80" actId="947"/>
          <ac:spMkLst>
            <pc:docMk/>
            <pc:sldMk cId="3448197866" sldId="709"/>
            <ac:spMk id="3" creationId="{88DC6FC9-5C86-4508-9637-DC055D6BE6F4}"/>
          </ac:spMkLst>
        </pc:spChg>
      </pc:sldChg>
      <pc:sldChg chg="modSp mod">
        <pc:chgData name="Stephen Souza" userId="4b1856accfb37335" providerId="LiveId" clId="{BC446365-5866-45A0-9618-F5C40E74ACEF}" dt="2021-11-15T19:47:42.857" v="108" actId="1076"/>
        <pc:sldMkLst>
          <pc:docMk/>
          <pc:sldMk cId="963192003" sldId="710"/>
        </pc:sldMkLst>
        <pc:spChg chg="mod">
          <ac:chgData name="Stephen Souza" userId="4b1856accfb37335" providerId="LiveId" clId="{BC446365-5866-45A0-9618-F5C40E74ACEF}" dt="2021-11-15T19:47:42.857" v="108" actId="1076"/>
          <ac:spMkLst>
            <pc:docMk/>
            <pc:sldMk cId="963192003" sldId="710"/>
            <ac:spMk id="2" creationId="{0C3C37BE-F482-4E72-93E6-E31717C055BC}"/>
          </ac:spMkLst>
        </pc:spChg>
        <pc:spChg chg="mod">
          <ac:chgData name="Stephen Souza" userId="4b1856accfb37335" providerId="LiveId" clId="{BC446365-5866-45A0-9618-F5C40E74ACEF}" dt="2021-11-15T19:47:28.671" v="107" actId="313"/>
          <ac:spMkLst>
            <pc:docMk/>
            <pc:sldMk cId="963192003" sldId="710"/>
            <ac:spMk id="6" creationId="{7D70A396-4F5F-4A75-BD52-8392E44547F3}"/>
          </ac:spMkLst>
        </pc:spChg>
      </pc:sldChg>
      <pc:sldChg chg="modSp mod">
        <pc:chgData name="Stephen Souza" userId="4b1856accfb37335" providerId="LiveId" clId="{BC446365-5866-45A0-9618-F5C40E74ACEF}" dt="2021-11-15T19:45:30.126" v="81" actId="1076"/>
        <pc:sldMkLst>
          <pc:docMk/>
          <pc:sldMk cId="3633146814" sldId="711"/>
        </pc:sldMkLst>
        <pc:spChg chg="mod">
          <ac:chgData name="Stephen Souza" userId="4b1856accfb37335" providerId="LiveId" clId="{BC446365-5866-45A0-9618-F5C40E74ACEF}" dt="2021-11-15T19:45:30.126" v="81" actId="1076"/>
          <ac:spMkLst>
            <pc:docMk/>
            <pc:sldMk cId="3633146814" sldId="711"/>
            <ac:spMk id="2" creationId="{6049FE86-D92D-486B-A734-CF7E264ABCDC}"/>
          </ac:spMkLst>
        </pc:spChg>
      </pc:sldChg>
      <pc:sldMasterChg chg="modSp mod modSldLayout">
        <pc:chgData name="Stephen Souza" userId="4b1856accfb37335" providerId="LiveId" clId="{BC446365-5866-45A0-9618-F5C40E74ACEF}" dt="2021-11-15T19:38:11.171" v="10" actId="255"/>
        <pc:sldMasterMkLst>
          <pc:docMk/>
          <pc:sldMasterMk cId="2447055654" sldId="2147483684"/>
        </pc:sldMasterMkLst>
        <pc:spChg chg="mod">
          <ac:chgData name="Stephen Souza" userId="4b1856accfb37335" providerId="LiveId" clId="{BC446365-5866-45A0-9618-F5C40E74ACEF}" dt="2021-11-15T19:38:11.171" v="10" actId="255"/>
          <ac:spMkLst>
            <pc:docMk/>
            <pc:sldMasterMk cId="2447055654" sldId="2147483684"/>
            <ac:spMk id="3" creationId="{00000000-0000-0000-0000-000000000000}"/>
          </ac:spMkLst>
        </pc:spChg>
        <pc:spChg chg="mod">
          <ac:chgData name="Stephen Souza" userId="4b1856accfb37335" providerId="LiveId" clId="{BC446365-5866-45A0-9618-F5C40E74ACEF}" dt="2021-11-15T19:37:11.796" v="2" actId="1076"/>
          <ac:spMkLst>
            <pc:docMk/>
            <pc:sldMasterMk cId="2447055654" sldId="2147483684"/>
            <ac:spMk id="13" creationId="{4A50824B-A6CD-4E0E-AF1A-FCD432462FA9}"/>
          </ac:spMkLst>
        </pc:spChg>
        <pc:grpChg chg="mod">
          <ac:chgData name="Stephen Souza" userId="4b1856accfb37335" providerId="LiveId" clId="{BC446365-5866-45A0-9618-F5C40E74ACEF}" dt="2021-11-15T19:37:52.796" v="7" actId="1076"/>
          <ac:grpSpMkLst>
            <pc:docMk/>
            <pc:sldMasterMk cId="2447055654" sldId="2147483684"/>
            <ac:grpSpMk id="8" creationId="{00000000-0000-0000-0000-000000000000}"/>
          </ac:grpSpMkLst>
        </pc:grpChg>
        <pc:cxnChg chg="mod">
          <ac:chgData name="Stephen Souza" userId="4b1856accfb37335" providerId="LiveId" clId="{BC446365-5866-45A0-9618-F5C40E74ACEF}" dt="2021-11-15T19:37:11.796" v="2" actId="1076"/>
          <ac:cxnSpMkLst>
            <pc:docMk/>
            <pc:sldMasterMk cId="2447055654" sldId="2147483684"/>
            <ac:cxnSpMk id="9" creationId="{1DCC2257-09A0-4CEB-B4E6-F176531964A8}"/>
          </ac:cxnSpMkLst>
        </pc:cxnChg>
        <pc:sldLayoutChg chg="addSp delSp modSp mod">
          <pc:chgData name="Stephen Souza" userId="4b1856accfb37335" providerId="LiveId" clId="{BC446365-5866-45A0-9618-F5C40E74ACEF}" dt="2021-11-15T19:37:34.310" v="4"/>
          <pc:sldLayoutMkLst>
            <pc:docMk/>
            <pc:sldMasterMk cId="2447055654" sldId="2147483684"/>
            <pc:sldLayoutMk cId="1789286419" sldId="2147483692"/>
          </pc:sldLayoutMkLst>
          <pc:spChg chg="add mod">
            <ac:chgData name="Stephen Souza" userId="4b1856accfb37335" providerId="LiveId" clId="{BC446365-5866-45A0-9618-F5C40E74ACEF}" dt="2021-11-15T19:37:34.310" v="4"/>
            <ac:spMkLst>
              <pc:docMk/>
              <pc:sldMasterMk cId="2447055654" sldId="2147483684"/>
              <pc:sldLayoutMk cId="1789286419" sldId="2147483692"/>
              <ac:spMk id="14" creationId="{6A86F49D-EA9A-4C11-9E66-1C4DA302C1D0}"/>
            </ac:spMkLst>
          </pc:spChg>
          <pc:spChg chg="del">
            <ac:chgData name="Stephen Souza" userId="4b1856accfb37335" providerId="LiveId" clId="{BC446365-5866-45A0-9618-F5C40E74ACEF}" dt="2021-11-15T19:37:33.211" v="3" actId="478"/>
            <ac:spMkLst>
              <pc:docMk/>
              <pc:sldMasterMk cId="2447055654" sldId="2147483684"/>
              <pc:sldLayoutMk cId="1789286419" sldId="2147483692"/>
              <ac:spMk id="16" creationId="{AFC89D2F-E326-44BA-819D-9F7C8DE5ED79}"/>
            </ac:spMkLst>
          </pc:spChg>
          <pc:cxnChg chg="add mod">
            <ac:chgData name="Stephen Souza" userId="4b1856accfb37335" providerId="LiveId" clId="{BC446365-5866-45A0-9618-F5C40E74ACEF}" dt="2021-11-15T19:37:34.310" v="4"/>
            <ac:cxnSpMkLst>
              <pc:docMk/>
              <pc:sldMasterMk cId="2447055654" sldId="2147483684"/>
              <pc:sldLayoutMk cId="1789286419" sldId="2147483692"/>
              <ac:cxnSpMk id="17" creationId="{FC321741-3EEA-4B70-BD95-CFE489C011D4}"/>
            </ac:cxnSpMkLst>
          </pc:cxnChg>
          <pc:cxnChg chg="del mod">
            <ac:chgData name="Stephen Souza" userId="4b1856accfb37335" providerId="LiveId" clId="{BC446365-5866-45A0-9618-F5C40E74ACEF}" dt="2021-11-15T19:37:33.211" v="3" actId="478"/>
            <ac:cxnSpMkLst>
              <pc:docMk/>
              <pc:sldMasterMk cId="2447055654" sldId="2147483684"/>
              <pc:sldLayoutMk cId="1789286419" sldId="2147483692"/>
              <ac:cxnSpMk id="18" creationId="{5D1B2616-D120-4354-AAEA-CDF5018895B1}"/>
            </ac:cxnSpMkLst>
          </pc:cxnChg>
        </pc:sldLayoutChg>
        <pc:sldLayoutChg chg="addSp delSp modSp mod">
          <pc:chgData name="Stephen Souza" userId="4b1856accfb37335" providerId="LiveId" clId="{BC446365-5866-45A0-9618-F5C40E74ACEF}" dt="2021-11-15T19:37:41.682" v="6"/>
          <pc:sldLayoutMkLst>
            <pc:docMk/>
            <pc:sldMasterMk cId="2447055654" sldId="2147483684"/>
            <pc:sldLayoutMk cId="2268943393" sldId="2147483693"/>
          </pc:sldLayoutMkLst>
          <pc:spChg chg="del">
            <ac:chgData name="Stephen Souza" userId="4b1856accfb37335" providerId="LiveId" clId="{BC446365-5866-45A0-9618-F5C40E74ACEF}" dt="2021-11-15T19:37:40.892" v="5" actId="478"/>
            <ac:spMkLst>
              <pc:docMk/>
              <pc:sldMasterMk cId="2447055654" sldId="2147483684"/>
              <pc:sldLayoutMk cId="2268943393" sldId="2147483693"/>
              <ac:spMk id="16" creationId="{17692B87-8D50-4015-BBA5-6B6853C21900}"/>
            </ac:spMkLst>
          </pc:spChg>
          <pc:spChg chg="add mod">
            <ac:chgData name="Stephen Souza" userId="4b1856accfb37335" providerId="LiveId" clId="{BC446365-5866-45A0-9618-F5C40E74ACEF}" dt="2021-11-15T19:37:41.682" v="6"/>
            <ac:spMkLst>
              <pc:docMk/>
              <pc:sldMasterMk cId="2447055654" sldId="2147483684"/>
              <pc:sldLayoutMk cId="2268943393" sldId="2147483693"/>
              <ac:spMk id="17" creationId="{005A8FAC-0D06-4B9A-9858-8D9D3791000E}"/>
            </ac:spMkLst>
          </pc:spChg>
          <pc:cxnChg chg="add mod">
            <ac:chgData name="Stephen Souza" userId="4b1856accfb37335" providerId="LiveId" clId="{BC446365-5866-45A0-9618-F5C40E74ACEF}" dt="2021-11-15T19:37:41.682" v="6"/>
            <ac:cxnSpMkLst>
              <pc:docMk/>
              <pc:sldMasterMk cId="2447055654" sldId="2147483684"/>
              <pc:sldLayoutMk cId="2268943393" sldId="2147483693"/>
              <ac:cxnSpMk id="18" creationId="{4A70257B-DA67-4763-A9AA-AB4B3D0A17CF}"/>
            </ac:cxnSpMkLst>
          </pc:cxnChg>
          <pc:cxnChg chg="del mod">
            <ac:chgData name="Stephen Souza" userId="4b1856accfb37335" providerId="LiveId" clId="{BC446365-5866-45A0-9618-F5C40E74ACEF}" dt="2021-11-15T19:37:40.892" v="5" actId="478"/>
            <ac:cxnSpMkLst>
              <pc:docMk/>
              <pc:sldMasterMk cId="2447055654" sldId="2147483684"/>
              <pc:sldLayoutMk cId="2268943393" sldId="2147483693"/>
              <ac:cxnSpMk id="19" creationId="{C6812C23-C02B-41DE-A504-C8FDEEB4957B}"/>
            </ac:cxnSpMkLst>
          </pc:cxnChg>
        </pc:sldLayoutChg>
      </pc:sldMasterChg>
    </pc:docChg>
  </pc:docChgLst>
  <pc:docChgLst>
    <pc:chgData name="Stephen Souza" userId="4b1856accfb37335" providerId="LiveId" clId="{AA6EAF99-CEA6-419B-9BAC-4120CBC427C7}"/>
    <pc:docChg chg="modSld">
      <pc:chgData name="Stephen Souza" userId="4b1856accfb37335" providerId="LiveId" clId="{AA6EAF99-CEA6-419B-9BAC-4120CBC427C7}" dt="2022-11-19T22:25:51.946" v="11" actId="20577"/>
      <pc:docMkLst>
        <pc:docMk/>
      </pc:docMkLst>
      <pc:sldChg chg="modSp mod">
        <pc:chgData name="Stephen Souza" userId="4b1856accfb37335" providerId="LiveId" clId="{AA6EAF99-CEA6-419B-9BAC-4120CBC427C7}" dt="2022-11-19T22:23:45.952" v="1" actId="1076"/>
        <pc:sldMkLst>
          <pc:docMk/>
          <pc:sldMk cId="755870306" sldId="285"/>
        </pc:sldMkLst>
        <pc:spChg chg="mod">
          <ac:chgData name="Stephen Souza" userId="4b1856accfb37335" providerId="LiveId" clId="{AA6EAF99-CEA6-419B-9BAC-4120CBC427C7}" dt="2022-11-19T22:23:45.952" v="1" actId="1076"/>
          <ac:spMkLst>
            <pc:docMk/>
            <pc:sldMk cId="755870306" sldId="285"/>
            <ac:spMk id="2" creationId="{807DDC54-0F58-4DC4-A0CD-671578483FFC}"/>
          </ac:spMkLst>
        </pc:spChg>
        <pc:spChg chg="mod">
          <ac:chgData name="Stephen Souza" userId="4b1856accfb37335" providerId="LiveId" clId="{AA6EAF99-CEA6-419B-9BAC-4120CBC427C7}" dt="2022-11-19T22:23:45.952" v="1" actId="1076"/>
          <ac:spMkLst>
            <pc:docMk/>
            <pc:sldMk cId="755870306" sldId="285"/>
            <ac:spMk id="4" creationId="{1B801A08-62AA-4501-AE08-B21524049DA3}"/>
          </ac:spMkLst>
        </pc:spChg>
      </pc:sldChg>
      <pc:sldChg chg="modSp mod">
        <pc:chgData name="Stephen Souza" userId="4b1856accfb37335" providerId="LiveId" clId="{AA6EAF99-CEA6-419B-9BAC-4120CBC427C7}" dt="2022-11-19T22:25:00.578" v="6" actId="207"/>
        <pc:sldMkLst>
          <pc:docMk/>
          <pc:sldMk cId="1954466954" sldId="295"/>
        </pc:sldMkLst>
        <pc:spChg chg="mod">
          <ac:chgData name="Stephen Souza" userId="4b1856accfb37335" providerId="LiveId" clId="{AA6EAF99-CEA6-419B-9BAC-4120CBC427C7}" dt="2022-11-19T22:25:00.578" v="6" actId="207"/>
          <ac:spMkLst>
            <pc:docMk/>
            <pc:sldMk cId="1954466954" sldId="295"/>
            <ac:spMk id="4" creationId="{D48FC4EB-18D6-4478-A4F6-F32311D3768A}"/>
          </ac:spMkLst>
        </pc:spChg>
      </pc:sldChg>
      <pc:sldChg chg="modSp mod">
        <pc:chgData name="Stephen Souza" userId="4b1856accfb37335" providerId="LiveId" clId="{AA6EAF99-CEA6-419B-9BAC-4120CBC427C7}" dt="2022-11-19T22:24:08.586" v="2" actId="207"/>
        <pc:sldMkLst>
          <pc:docMk/>
          <pc:sldMk cId="625181024" sldId="449"/>
        </pc:sldMkLst>
        <pc:spChg chg="mod">
          <ac:chgData name="Stephen Souza" userId="4b1856accfb37335" providerId="LiveId" clId="{AA6EAF99-CEA6-419B-9BAC-4120CBC427C7}" dt="2022-11-19T22:24:08.586" v="2" actId="207"/>
          <ac:spMkLst>
            <pc:docMk/>
            <pc:sldMk cId="625181024" sldId="449"/>
            <ac:spMk id="3" creationId="{43CBB712-40F1-4367-9838-33F1D1F3BFFC}"/>
          </ac:spMkLst>
        </pc:spChg>
      </pc:sldChg>
      <pc:sldChg chg="modSp mod">
        <pc:chgData name="Stephen Souza" userId="4b1856accfb37335" providerId="LiveId" clId="{AA6EAF99-CEA6-419B-9BAC-4120CBC427C7}" dt="2022-11-19T22:24:46.576" v="5" actId="207"/>
        <pc:sldMkLst>
          <pc:docMk/>
          <pc:sldMk cId="3769267800" sldId="453"/>
        </pc:sldMkLst>
        <pc:spChg chg="mod">
          <ac:chgData name="Stephen Souza" userId="4b1856accfb37335" providerId="LiveId" clId="{AA6EAF99-CEA6-419B-9BAC-4120CBC427C7}" dt="2022-11-19T22:24:46.576" v="5" actId="207"/>
          <ac:spMkLst>
            <pc:docMk/>
            <pc:sldMk cId="3769267800" sldId="453"/>
            <ac:spMk id="5" creationId="{FAC792E4-D2E0-49A0-B460-E79D43092894}"/>
          </ac:spMkLst>
        </pc:spChg>
      </pc:sldChg>
      <pc:sldChg chg="modSp mod">
        <pc:chgData name="Stephen Souza" userId="4b1856accfb37335" providerId="LiveId" clId="{AA6EAF99-CEA6-419B-9BAC-4120CBC427C7}" dt="2022-11-19T22:24:22.277" v="3" actId="207"/>
        <pc:sldMkLst>
          <pc:docMk/>
          <pc:sldMk cId="579654902" sldId="454"/>
        </pc:sldMkLst>
        <pc:spChg chg="mod">
          <ac:chgData name="Stephen Souza" userId="4b1856accfb37335" providerId="LiveId" clId="{AA6EAF99-CEA6-419B-9BAC-4120CBC427C7}" dt="2022-11-19T22:24:22.277" v="3" actId="207"/>
          <ac:spMkLst>
            <pc:docMk/>
            <pc:sldMk cId="579654902" sldId="454"/>
            <ac:spMk id="3" creationId="{5A709AA3-6BBB-42E0-AA10-71A9FEE2BE95}"/>
          </ac:spMkLst>
        </pc:spChg>
      </pc:sldChg>
      <pc:sldChg chg="modSp mod">
        <pc:chgData name="Stephen Souza" userId="4b1856accfb37335" providerId="LiveId" clId="{AA6EAF99-CEA6-419B-9BAC-4120CBC427C7}" dt="2022-11-19T22:25:16.900" v="8" actId="207"/>
        <pc:sldMkLst>
          <pc:docMk/>
          <pc:sldMk cId="1743121563" sldId="686"/>
        </pc:sldMkLst>
        <pc:spChg chg="mod">
          <ac:chgData name="Stephen Souza" userId="4b1856accfb37335" providerId="LiveId" clId="{AA6EAF99-CEA6-419B-9BAC-4120CBC427C7}" dt="2022-11-19T22:25:16.900" v="8" actId="207"/>
          <ac:spMkLst>
            <pc:docMk/>
            <pc:sldMk cId="1743121563" sldId="686"/>
            <ac:spMk id="5" creationId="{E30DB9DE-B92D-4EDD-A787-6F29EE00F1B3}"/>
          </ac:spMkLst>
        </pc:spChg>
      </pc:sldChg>
      <pc:sldChg chg="modSp mod">
        <pc:chgData name="Stephen Souza" userId="4b1856accfb37335" providerId="LiveId" clId="{AA6EAF99-CEA6-419B-9BAC-4120CBC427C7}" dt="2022-11-19T22:25:06.510" v="7" actId="207"/>
        <pc:sldMkLst>
          <pc:docMk/>
          <pc:sldMk cId="1093939141" sldId="708"/>
        </pc:sldMkLst>
        <pc:spChg chg="mod">
          <ac:chgData name="Stephen Souza" userId="4b1856accfb37335" providerId="LiveId" clId="{AA6EAF99-CEA6-419B-9BAC-4120CBC427C7}" dt="2022-11-19T22:25:06.510" v="7" actId="207"/>
          <ac:spMkLst>
            <pc:docMk/>
            <pc:sldMk cId="1093939141" sldId="708"/>
            <ac:spMk id="7" creationId="{91BC6470-6689-4098-A4C3-E9DCA660055D}"/>
          </ac:spMkLst>
        </pc:spChg>
      </pc:sldChg>
      <pc:sldChg chg="modSp mod">
        <pc:chgData name="Stephen Souza" userId="4b1856accfb37335" providerId="LiveId" clId="{AA6EAF99-CEA6-419B-9BAC-4120CBC427C7}" dt="2022-11-19T22:25:51.946" v="11" actId="20577"/>
        <pc:sldMkLst>
          <pc:docMk/>
          <pc:sldMk cId="2004789784" sldId="712"/>
        </pc:sldMkLst>
        <pc:spChg chg="mod">
          <ac:chgData name="Stephen Souza" userId="4b1856accfb37335" providerId="LiveId" clId="{AA6EAF99-CEA6-419B-9BAC-4120CBC427C7}" dt="2022-11-19T22:25:51.946" v="11" actId="20577"/>
          <ac:spMkLst>
            <pc:docMk/>
            <pc:sldMk cId="2004789784" sldId="712"/>
            <ac:spMk id="2" creationId="{378A2AC7-BFA6-1D8A-5E6C-9CE54476A3E8}"/>
          </ac:spMkLst>
        </pc:spChg>
      </pc:sldChg>
    </pc:docChg>
  </pc:docChgLst>
  <pc:docChgLst>
    <pc:chgData name="Stephen Souza" userId="4b1856accfb37335" providerId="LiveId" clId="{9D054A72-1B75-4F84-804C-FDA6312F23D6}"/>
    <pc:docChg chg="delSld modSld sldOrd">
      <pc:chgData name="Stephen Souza" userId="4b1856accfb37335" providerId="LiveId" clId="{9D054A72-1B75-4F84-804C-FDA6312F23D6}" dt="2022-11-18T18:54:34.345" v="56" actId="47"/>
      <pc:docMkLst>
        <pc:docMk/>
      </pc:docMkLst>
      <pc:sldChg chg="del">
        <pc:chgData name="Stephen Souza" userId="4b1856accfb37335" providerId="LiveId" clId="{9D054A72-1B75-4F84-804C-FDA6312F23D6}" dt="2022-11-18T18:48:32.413" v="40" actId="47"/>
        <pc:sldMkLst>
          <pc:docMk/>
          <pc:sldMk cId="2289775881" sldId="267"/>
        </pc:sldMkLst>
      </pc:sldChg>
      <pc:sldChg chg="modSp del mod">
        <pc:chgData name="Stephen Souza" userId="4b1856accfb37335" providerId="LiveId" clId="{9D054A72-1B75-4F84-804C-FDA6312F23D6}" dt="2022-11-18T18:54:34.345" v="56" actId="47"/>
        <pc:sldMkLst>
          <pc:docMk/>
          <pc:sldMk cId="2120325695" sldId="268"/>
        </pc:sldMkLst>
        <pc:spChg chg="mod">
          <ac:chgData name="Stephen Souza" userId="4b1856accfb37335" providerId="LiveId" clId="{9D054A72-1B75-4F84-804C-FDA6312F23D6}" dt="2022-11-18T18:54:26.962" v="55" actId="1076"/>
          <ac:spMkLst>
            <pc:docMk/>
            <pc:sldMk cId="2120325695" sldId="268"/>
            <ac:spMk id="22531" creationId="{00000000-0000-0000-0000-000000000000}"/>
          </ac:spMkLst>
        </pc:spChg>
      </pc:sldChg>
      <pc:sldChg chg="del">
        <pc:chgData name="Stephen Souza" userId="4b1856accfb37335" providerId="LiveId" clId="{9D054A72-1B75-4F84-804C-FDA6312F23D6}" dt="2022-11-18T18:50:22.152" v="42" actId="47"/>
        <pc:sldMkLst>
          <pc:docMk/>
          <pc:sldMk cId="1568523419" sldId="270"/>
        </pc:sldMkLst>
      </pc:sldChg>
      <pc:sldChg chg="del">
        <pc:chgData name="Stephen Souza" userId="4b1856accfb37335" providerId="LiveId" clId="{9D054A72-1B75-4F84-804C-FDA6312F23D6}" dt="2022-11-18T18:53:24.962" v="53" actId="47"/>
        <pc:sldMkLst>
          <pc:docMk/>
          <pc:sldMk cId="1076180493" sldId="271"/>
        </pc:sldMkLst>
      </pc:sldChg>
      <pc:sldChg chg="del">
        <pc:chgData name="Stephen Souza" userId="4b1856accfb37335" providerId="LiveId" clId="{9D054A72-1B75-4F84-804C-FDA6312F23D6}" dt="2022-11-18T18:49:32.741" v="41" actId="47"/>
        <pc:sldMkLst>
          <pc:docMk/>
          <pc:sldMk cId="1771273143" sldId="274"/>
        </pc:sldMkLst>
      </pc:sldChg>
      <pc:sldChg chg="del">
        <pc:chgData name="Stephen Souza" userId="4b1856accfb37335" providerId="LiveId" clId="{9D054A72-1B75-4F84-804C-FDA6312F23D6}" dt="2022-11-18T18:51:26.725" v="47" actId="47"/>
        <pc:sldMkLst>
          <pc:docMk/>
          <pc:sldMk cId="642556009" sldId="284"/>
        </pc:sldMkLst>
      </pc:sldChg>
      <pc:sldChg chg="ord">
        <pc:chgData name="Stephen Souza" userId="4b1856accfb37335" providerId="LiveId" clId="{9D054A72-1B75-4F84-804C-FDA6312F23D6}" dt="2022-11-18T18:53:11.588" v="52"/>
        <pc:sldMkLst>
          <pc:docMk/>
          <pc:sldMk cId="3171348674" sldId="450"/>
        </pc:sldMkLst>
      </pc:sldChg>
      <pc:sldChg chg="ord">
        <pc:chgData name="Stephen Souza" userId="4b1856accfb37335" providerId="LiveId" clId="{9D054A72-1B75-4F84-804C-FDA6312F23D6}" dt="2022-11-18T18:53:11.588" v="52"/>
        <pc:sldMkLst>
          <pc:docMk/>
          <pc:sldMk cId="579654902" sldId="454"/>
        </pc:sldMkLst>
      </pc:sldChg>
      <pc:sldChg chg="del">
        <pc:chgData name="Stephen Souza" userId="4b1856accfb37335" providerId="LiveId" clId="{9D054A72-1B75-4F84-804C-FDA6312F23D6}" dt="2022-11-18T18:49:32.741" v="41" actId="47"/>
        <pc:sldMkLst>
          <pc:docMk/>
          <pc:sldMk cId="0" sldId="676"/>
        </pc:sldMkLst>
      </pc:sldChg>
      <pc:sldChg chg="del">
        <pc:chgData name="Stephen Souza" userId="4b1856accfb37335" providerId="LiveId" clId="{9D054A72-1B75-4F84-804C-FDA6312F23D6}" dt="2022-11-18T18:49:32.741" v="41" actId="47"/>
        <pc:sldMkLst>
          <pc:docMk/>
          <pc:sldMk cId="4060045387" sldId="680"/>
        </pc:sldMkLst>
      </pc:sldChg>
      <pc:sldChg chg="del">
        <pc:chgData name="Stephen Souza" userId="4b1856accfb37335" providerId="LiveId" clId="{9D054A72-1B75-4F84-804C-FDA6312F23D6}" dt="2022-11-18T18:49:32.741" v="41" actId="47"/>
        <pc:sldMkLst>
          <pc:docMk/>
          <pc:sldMk cId="1218969620" sldId="681"/>
        </pc:sldMkLst>
      </pc:sldChg>
      <pc:sldChg chg="ord">
        <pc:chgData name="Stephen Souza" userId="4b1856accfb37335" providerId="LiveId" clId="{9D054A72-1B75-4F84-804C-FDA6312F23D6}" dt="2022-11-18T18:52:06.366" v="49"/>
        <pc:sldMkLst>
          <pc:docMk/>
          <pc:sldMk cId="3324042075" sldId="685"/>
        </pc:sldMkLst>
      </pc:sldChg>
      <pc:sldChg chg="del">
        <pc:chgData name="Stephen Souza" userId="4b1856accfb37335" providerId="LiveId" clId="{9D054A72-1B75-4F84-804C-FDA6312F23D6}" dt="2022-11-18T18:53:42.149" v="54" actId="47"/>
        <pc:sldMkLst>
          <pc:docMk/>
          <pc:sldMk cId="450414178" sldId="688"/>
        </pc:sldMkLst>
      </pc:sldChg>
      <pc:sldChg chg="del">
        <pc:chgData name="Stephen Souza" userId="4b1856accfb37335" providerId="LiveId" clId="{9D054A72-1B75-4F84-804C-FDA6312F23D6}" dt="2022-11-18T18:51:20.927" v="46" actId="47"/>
        <pc:sldMkLst>
          <pc:docMk/>
          <pc:sldMk cId="2556118549" sldId="689"/>
        </pc:sldMkLst>
      </pc:sldChg>
      <pc:sldChg chg="ord">
        <pc:chgData name="Stephen Souza" userId="4b1856accfb37335" providerId="LiveId" clId="{9D054A72-1B75-4F84-804C-FDA6312F23D6}" dt="2022-11-18T18:50:59.629" v="45"/>
        <pc:sldMkLst>
          <pc:docMk/>
          <pc:sldMk cId="475308949" sldId="690"/>
        </pc:sldMkLst>
      </pc:sldChg>
      <pc:sldChg chg="del">
        <pc:chgData name="Stephen Souza" userId="4b1856accfb37335" providerId="LiveId" clId="{9D054A72-1B75-4F84-804C-FDA6312F23D6}" dt="2022-11-18T18:49:32.741" v="41" actId="47"/>
        <pc:sldMkLst>
          <pc:docMk/>
          <pc:sldMk cId="4170917505" sldId="691"/>
        </pc:sldMkLst>
      </pc:sldChg>
      <pc:sldChg chg="ord">
        <pc:chgData name="Stephen Souza" userId="4b1856accfb37335" providerId="LiveId" clId="{9D054A72-1B75-4F84-804C-FDA6312F23D6}" dt="2022-11-18T18:52:06.366" v="49"/>
        <pc:sldMkLst>
          <pc:docMk/>
          <pc:sldMk cId="2120282653" sldId="695"/>
        </pc:sldMkLst>
      </pc:sldChg>
      <pc:sldChg chg="ord">
        <pc:chgData name="Stephen Souza" userId="4b1856accfb37335" providerId="LiveId" clId="{9D054A72-1B75-4F84-804C-FDA6312F23D6}" dt="2022-11-18T18:52:06.366" v="49"/>
        <pc:sldMkLst>
          <pc:docMk/>
          <pc:sldMk cId="2544440464" sldId="697"/>
        </pc:sldMkLst>
      </pc:sldChg>
      <pc:sldChg chg="ord">
        <pc:chgData name="Stephen Souza" userId="4b1856accfb37335" providerId="LiveId" clId="{9D054A72-1B75-4F84-804C-FDA6312F23D6}" dt="2022-11-18T18:52:06.366" v="49"/>
        <pc:sldMkLst>
          <pc:docMk/>
          <pc:sldMk cId="3219494295" sldId="699"/>
        </pc:sldMkLst>
      </pc:sldChg>
      <pc:sldChg chg="del">
        <pc:chgData name="Stephen Souza" userId="4b1856accfb37335" providerId="LiveId" clId="{9D054A72-1B75-4F84-804C-FDA6312F23D6}" dt="2022-11-18T18:52:37.793" v="50" actId="47"/>
        <pc:sldMkLst>
          <pc:docMk/>
          <pc:sldMk cId="1329173741" sldId="705"/>
        </pc:sldMkLst>
      </pc:sldChg>
      <pc:sldChg chg="ord">
        <pc:chgData name="Stephen Souza" userId="4b1856accfb37335" providerId="LiveId" clId="{9D054A72-1B75-4F84-804C-FDA6312F23D6}" dt="2022-11-18T18:52:06.366" v="49"/>
        <pc:sldMkLst>
          <pc:docMk/>
          <pc:sldMk cId="2646474164" sldId="706"/>
        </pc:sldMkLst>
      </pc:sldChg>
      <pc:sldChg chg="del">
        <pc:chgData name="Stephen Souza" userId="4b1856accfb37335" providerId="LiveId" clId="{9D054A72-1B75-4F84-804C-FDA6312F23D6}" dt="2022-11-18T18:50:36.210" v="43" actId="47"/>
        <pc:sldMkLst>
          <pc:docMk/>
          <pc:sldMk cId="4165677007" sldId="707"/>
        </pc:sldMkLst>
      </pc:sldChg>
      <pc:sldChg chg="del">
        <pc:chgData name="Stephen Souza" userId="4b1856accfb37335" providerId="LiveId" clId="{9D054A72-1B75-4F84-804C-FDA6312F23D6}" dt="2022-11-18T18:49:32.741" v="41" actId="47"/>
        <pc:sldMkLst>
          <pc:docMk/>
          <pc:sldMk cId="3448197866" sldId="709"/>
        </pc:sldMkLst>
      </pc:sldChg>
      <pc:sldChg chg="del">
        <pc:chgData name="Stephen Souza" userId="4b1856accfb37335" providerId="LiveId" clId="{9D054A72-1B75-4F84-804C-FDA6312F23D6}" dt="2022-11-18T18:49:32.741" v="41" actId="47"/>
        <pc:sldMkLst>
          <pc:docMk/>
          <pc:sldMk cId="963192003" sldId="710"/>
        </pc:sldMkLst>
      </pc:sldChg>
      <pc:sldChg chg="del">
        <pc:chgData name="Stephen Souza" userId="4b1856accfb37335" providerId="LiveId" clId="{9D054A72-1B75-4F84-804C-FDA6312F23D6}" dt="2022-11-18T18:49:32.741" v="41" actId="47"/>
        <pc:sldMkLst>
          <pc:docMk/>
          <pc:sldMk cId="3633146814" sldId="711"/>
        </pc:sldMkLst>
      </pc:sldChg>
      <pc:sldChg chg="modSp mod">
        <pc:chgData name="Stephen Souza" userId="4b1856accfb37335" providerId="LiveId" clId="{9D054A72-1B75-4F84-804C-FDA6312F23D6}" dt="2022-11-18T18:48:16.093" v="39" actId="20577"/>
        <pc:sldMkLst>
          <pc:docMk/>
          <pc:sldMk cId="2004789784" sldId="712"/>
        </pc:sldMkLst>
        <pc:spChg chg="mod">
          <ac:chgData name="Stephen Souza" userId="4b1856accfb37335" providerId="LiveId" clId="{9D054A72-1B75-4F84-804C-FDA6312F23D6}" dt="2022-11-18T18:48:16.093" v="39" actId="20577"/>
          <ac:spMkLst>
            <pc:docMk/>
            <pc:sldMk cId="2004789784" sldId="712"/>
            <ac:spMk id="2" creationId="{378A2AC7-BFA6-1D8A-5E6C-9CE54476A3E8}"/>
          </ac:spMkLst>
        </pc:spChg>
      </pc:sldChg>
    </pc:docChg>
  </pc:docChgLst>
  <pc:docChgLst>
    <pc:chgData name="Stephen Souza" userId="4b1856accfb37335" providerId="LiveId" clId="{9E9859D9-85E3-451A-B990-818FC9FC99A7}"/>
    <pc:docChg chg="custSel delSld modSld">
      <pc:chgData name="Stephen Souza" userId="4b1856accfb37335" providerId="LiveId" clId="{9E9859D9-85E3-451A-B990-818FC9FC99A7}" dt="2022-10-26T14:17:54.696" v="3" actId="47"/>
      <pc:docMkLst>
        <pc:docMk/>
      </pc:docMkLst>
      <pc:sldChg chg="addSp delSp del mod">
        <pc:chgData name="Stephen Souza" userId="4b1856accfb37335" providerId="LiveId" clId="{9E9859D9-85E3-451A-B990-818FC9FC99A7}" dt="2022-10-26T14:17:54.696" v="3" actId="47"/>
        <pc:sldMkLst>
          <pc:docMk/>
          <pc:sldMk cId="2250698779" sldId="256"/>
        </pc:sldMkLst>
        <pc:spChg chg="add del">
          <ac:chgData name="Stephen Souza" userId="4b1856accfb37335" providerId="LiveId" clId="{9E9859D9-85E3-451A-B990-818FC9FC99A7}" dt="2022-10-26T14:17:09.753" v="1" actId="478"/>
          <ac:spMkLst>
            <pc:docMk/>
            <pc:sldMk cId="2250698779" sldId="256"/>
            <ac:spMk id="6" creationId="{6D93F06F-9C25-945B-A52B-80B302626A6B}"/>
          </ac:spMkLst>
        </pc:spChg>
      </pc:sldChg>
      <pc:sldChg chg="modSp mod">
        <pc:chgData name="Stephen Souza" userId="4b1856accfb37335" providerId="LiveId" clId="{9E9859D9-85E3-451A-B990-818FC9FC99A7}" dt="2022-10-26T14:17:51.347" v="2"/>
        <pc:sldMkLst>
          <pc:docMk/>
          <pc:sldMk cId="2004789784" sldId="712"/>
        </pc:sldMkLst>
        <pc:spChg chg="mod">
          <ac:chgData name="Stephen Souza" userId="4b1856accfb37335" providerId="LiveId" clId="{9E9859D9-85E3-451A-B990-818FC9FC99A7}" dt="2022-10-26T14:17:51.347" v="2"/>
          <ac:spMkLst>
            <pc:docMk/>
            <pc:sldMk cId="2004789784" sldId="712"/>
            <ac:spMk id="2" creationId="{378A2AC7-BFA6-1D8A-5E6C-9CE54476A3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96112A40-632D-4A56-A3EB-95A74093A2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7220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 Jersey Agricultural Experiment Station - Office of Continuing Professional Education</a:t>
            </a:r>
          </a:p>
        </p:txBody>
      </p:sp>
    </p:spTree>
    <p:extLst>
      <p:ext uri="{BB962C8B-B14F-4D97-AF65-F5344CB8AC3E}">
        <p14:creationId xmlns:p14="http://schemas.microsoft.com/office/powerpoint/2010/main" val="211274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95536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0239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82000" cy="1600200"/>
          </a:xfrm>
        </p:spPr>
        <p:txBody>
          <a:bodyPr/>
          <a:lstStyle>
            <a:lvl1pPr marL="0" indent="0" algn="l">
              <a:buNone/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676400" y="2057400"/>
            <a:ext cx="6400800" cy="3474720"/>
          </a:xfrm>
        </p:spPr>
        <p:txBody>
          <a:bodyPr/>
          <a:lstStyle>
            <a:lvl1pPr marL="228600" indent="-182880">
              <a:buClrTx/>
              <a:buFont typeface="Wingdings" panose="05000000000000000000" pitchFamily="2" charset="2"/>
              <a:buChar char="§"/>
              <a:defRPr/>
            </a:lvl1pPr>
            <a:lvl2pPr marL="548640" indent="-182880">
              <a:buClrTx/>
              <a:buFont typeface="Wingdings" panose="05000000000000000000" pitchFamily="2" charset="2"/>
              <a:buChar char="§"/>
              <a:defRPr/>
            </a:lvl2pPr>
            <a:lvl3pPr marL="822960" indent="-182880">
              <a:buClrTx/>
              <a:buFont typeface="Wingdings" panose="05000000000000000000" pitchFamily="2" charset="2"/>
              <a:buChar char="§"/>
              <a:defRPr/>
            </a:lvl3pPr>
            <a:lvl4pPr marL="1097280" indent="-182880">
              <a:buClrTx/>
              <a:buFont typeface="Wingdings" panose="05000000000000000000" pitchFamily="2" charset="2"/>
              <a:buChar char="§"/>
              <a:defRPr/>
            </a:lvl4pPr>
            <a:lvl5pPr marL="1389888" indent="-182880">
              <a:buClrTx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1659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838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online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3198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18561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524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70717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644843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969963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20015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152019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52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22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77944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810626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3722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783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70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86F49D-EA9A-4C11-9E66-1C4DA302C1D0}"/>
              </a:ext>
            </a:extLst>
          </p:cNvPr>
          <p:cNvSpPr txBox="1"/>
          <p:nvPr userDrawn="1"/>
        </p:nvSpPr>
        <p:spPr>
          <a:xfrm>
            <a:off x="48697" y="6460123"/>
            <a:ext cx="625136" cy="33855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CWC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321741-3EEA-4B70-BD95-CFE489C011D4}"/>
              </a:ext>
            </a:extLst>
          </p:cNvPr>
          <p:cNvCxnSpPr>
            <a:cxnSpLocks/>
            <a:stCxn id="14" idx="3"/>
          </p:cNvCxnSpPr>
          <p:nvPr userDrawn="1"/>
        </p:nvCxnSpPr>
        <p:spPr>
          <a:xfrm>
            <a:off x="673833" y="6629400"/>
            <a:ext cx="8442663" cy="337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28641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5A8FAC-0D06-4B9A-9858-8D9D3791000E}"/>
              </a:ext>
            </a:extLst>
          </p:cNvPr>
          <p:cNvSpPr txBox="1"/>
          <p:nvPr userDrawn="1"/>
        </p:nvSpPr>
        <p:spPr>
          <a:xfrm>
            <a:off x="48697" y="6460123"/>
            <a:ext cx="625136" cy="33855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CWC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70257B-DA67-4763-A9AA-AB4B3D0A17CF}"/>
              </a:ext>
            </a:extLst>
          </p:cNvPr>
          <p:cNvCxnSpPr>
            <a:cxnSpLocks/>
            <a:stCxn id="17" idx="3"/>
          </p:cNvCxnSpPr>
          <p:nvPr userDrawn="1"/>
        </p:nvCxnSpPr>
        <p:spPr>
          <a:xfrm>
            <a:off x="673833" y="6629400"/>
            <a:ext cx="8442663" cy="337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94339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28600" y="1379772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03003"/>
            <a:ext cx="8686800" cy="4263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50824B-A6CD-4E0E-AF1A-FCD432462FA9}"/>
              </a:ext>
            </a:extLst>
          </p:cNvPr>
          <p:cNvSpPr txBox="1"/>
          <p:nvPr/>
        </p:nvSpPr>
        <p:spPr>
          <a:xfrm>
            <a:off x="48697" y="6460123"/>
            <a:ext cx="625136" cy="33855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CWC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CC2257-09A0-4CEB-B4E6-F176531964A8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673833" y="6629400"/>
            <a:ext cx="8442663" cy="337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5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A2AC7-BFA6-1D8A-5E6C-9CE54476A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327" y="452582"/>
            <a:ext cx="8709891" cy="2849417"/>
          </a:xfrm>
        </p:spPr>
        <p:txBody>
          <a:bodyPr anchor="ctr">
            <a:noAutofit/>
          </a:bodyPr>
          <a:lstStyle/>
          <a:p>
            <a:pPr algn="l"/>
            <a:r>
              <a:rPr lang="en-US" sz="4800" dirty="0"/>
              <a:t>Porous Pavement </a:t>
            </a:r>
            <a:r>
              <a:rPr lang="en-US" sz="4800"/>
              <a:t>Applications For </a:t>
            </a:r>
            <a:r>
              <a:rPr lang="en-US" sz="4800" dirty="0"/>
              <a:t>Barnegat Bay Watershed</a:t>
            </a:r>
            <a:br>
              <a:rPr lang="en-US" sz="4800" dirty="0"/>
            </a:br>
            <a:r>
              <a:rPr lang="en-US" sz="4800" i="1" dirty="0"/>
              <a:t>A</a:t>
            </a:r>
            <a:r>
              <a:rPr lang="en-US" sz="4800" dirty="0"/>
              <a:t> </a:t>
            </a:r>
            <a:r>
              <a:rPr lang="en-US" sz="4400" i="1" dirty="0"/>
              <a:t>Gray/Green Infrastructure Technique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C57AA-7A22-6F58-3A08-6F941139D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91" y="4117109"/>
            <a:ext cx="8686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B5A695F-9527-0212-83A8-1E988CA112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46036" y="3060702"/>
            <a:ext cx="6400800" cy="990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3300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4000" dirty="0">
                <a:latin typeface="+mj-lt"/>
              </a:rPr>
              <a:t>Stephen J. Souza, Ph.D.</a:t>
            </a:r>
          </a:p>
        </p:txBody>
      </p:sp>
    </p:spTree>
    <p:extLst>
      <p:ext uri="{BB962C8B-B14F-4D97-AF65-F5344CB8AC3E}">
        <p14:creationId xmlns:p14="http://schemas.microsoft.com/office/powerpoint/2010/main" val="2004789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647182-98A5-41D8-BAE6-2270CA05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2" y="533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Permeable Surface With Under Drain </a:t>
            </a:r>
          </a:p>
        </p:txBody>
      </p:sp>
      <p:pic>
        <p:nvPicPr>
          <p:cNvPr id="1026" name="Picture 2" descr="Image result for porous pavement design">
            <a:extLst>
              <a:ext uri="{FF2B5EF4-FFF2-40B4-BE49-F238E27FC236}">
                <a16:creationId xmlns:a16="http://schemas.microsoft.com/office/drawing/2014/main" id="{39EB87DB-E55C-492B-9C9D-E99AAD945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6" y="1655997"/>
            <a:ext cx="4349406" cy="324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orous pavement design">
            <a:extLst>
              <a:ext uri="{FF2B5EF4-FFF2-40B4-BE49-F238E27FC236}">
                <a16:creationId xmlns:a16="http://schemas.microsoft.com/office/drawing/2014/main" id="{6214599F-3BCA-4919-A05E-CCAE0CD01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982" y="3254741"/>
            <a:ext cx="4561853" cy="30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348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ermeable pavement with detention basin">
            <a:extLst>
              <a:ext uri="{FF2B5EF4-FFF2-40B4-BE49-F238E27FC236}">
                <a16:creationId xmlns:a16="http://schemas.microsoft.com/office/drawing/2014/main" id="{1F8A4F24-0B5F-4135-8BAD-9B49048EF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42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A709AA3-6BBB-42E0-AA10-71A9FEE2B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Permeable Pavement W/ Bio-detention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7F464E-C106-4AD0-9CE9-BD1DC571556C}"/>
              </a:ext>
            </a:extLst>
          </p:cNvPr>
          <p:cNvSpPr txBox="1"/>
          <p:nvPr/>
        </p:nvSpPr>
        <p:spPr>
          <a:xfrm>
            <a:off x="-1" y="6211669"/>
            <a:ext cx="9143999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https://imgbin.com/png/pGehbEUb/bioretention-stormwater-retention-basin-permeable-paving-pond-png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54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4E26-504E-4A72-B575-60D0490C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56" y="470452"/>
            <a:ext cx="8567402" cy="100053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Shared Construction/Installation Attributes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49791-8EC6-4E87-9FC6-1D9922340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" y="1840265"/>
            <a:ext cx="9120549" cy="50177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C792E4-D2E0-49A0-B460-E79D43092894}"/>
              </a:ext>
            </a:extLst>
          </p:cNvPr>
          <p:cNvSpPr txBox="1"/>
          <p:nvPr/>
        </p:nvSpPr>
        <p:spPr>
          <a:xfrm>
            <a:off x="5353878" y="6149008"/>
            <a:ext cx="361784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From:  ASCE Permeable Pavement Manual </a:t>
            </a:r>
          </a:p>
        </p:txBody>
      </p:sp>
    </p:spTree>
    <p:extLst>
      <p:ext uri="{BB962C8B-B14F-4D97-AF65-F5344CB8AC3E}">
        <p14:creationId xmlns:p14="http://schemas.microsoft.com/office/powerpoint/2010/main" val="3769267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33CDD2-97E8-4B90-A2E7-D343BE3CF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49617"/>
            <a:ext cx="9143999" cy="838200"/>
          </a:xfrm>
          <a:solidFill>
            <a:srgbClr val="000000"/>
          </a:solidFill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From: USDOT – FHA / FHWA-HIF-15-009, 2015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C9415-5798-4927-8F8E-896BD950A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9" y="2206487"/>
            <a:ext cx="5987664" cy="3843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8CCEE1-19F1-478D-9944-0E19FBC39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9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08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1ED84F-EDAE-4DA5-9078-082A3BF82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217" y="1268550"/>
            <a:ext cx="8779565" cy="494671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/>
              <a:t>Less runoff – reduced flooding, pollutant loading, size of ancillary BMPs</a:t>
            </a:r>
          </a:p>
          <a:p>
            <a:r>
              <a:rPr lang="en-US" sz="2800" dirty="0"/>
              <a:t>Reduces urban ‘heat island’ effect.</a:t>
            </a:r>
          </a:p>
          <a:p>
            <a:r>
              <a:rPr lang="en-US" sz="2800" dirty="0"/>
              <a:t>Less “slip / trip”...safer surfaces.</a:t>
            </a:r>
          </a:p>
          <a:p>
            <a:r>
              <a:rPr lang="en-US" sz="2800" dirty="0"/>
              <a:t>Applicable for various scale projects.</a:t>
            </a:r>
          </a:p>
          <a:p>
            <a:r>
              <a:rPr lang="en-US" sz="2800" dirty="0"/>
              <a:t>Some produced using recycled materials.</a:t>
            </a:r>
          </a:p>
          <a:p>
            <a:r>
              <a:rPr lang="en-US" sz="2800" dirty="0"/>
              <a:t>Service life similar to conventional pavement.</a:t>
            </a:r>
          </a:p>
          <a:p>
            <a:r>
              <a:rPr lang="en-US" sz="2800" dirty="0"/>
              <a:t>LEED credits.</a:t>
            </a:r>
          </a:p>
          <a:p>
            <a:r>
              <a:rPr lang="en-US" sz="2800" dirty="0"/>
              <a:t>Can be used in cold/warm climates.</a:t>
            </a:r>
          </a:p>
          <a:p>
            <a:r>
              <a:rPr lang="en-US" sz="2800" dirty="0"/>
              <a:t>More attractive than standard paving.</a:t>
            </a:r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77851E-6C51-472B-BAB1-F3A55333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7" y="334618"/>
            <a:ext cx="8597348" cy="838200"/>
          </a:xfrm>
        </p:spPr>
        <p:txBody>
          <a:bodyPr/>
          <a:lstStyle/>
          <a:p>
            <a:r>
              <a:rPr lang="en-US" dirty="0"/>
              <a:t>Permeable/Porous Pavement - Pros</a:t>
            </a:r>
          </a:p>
        </p:txBody>
      </p:sp>
    </p:spTree>
    <p:extLst>
      <p:ext uri="{BB962C8B-B14F-4D97-AF65-F5344CB8AC3E}">
        <p14:creationId xmlns:p14="http://schemas.microsoft.com/office/powerpoint/2010/main" val="3774959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1ED84F-EDAE-4DA5-9078-082A3BF82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371601"/>
            <a:ext cx="8627166" cy="485692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/>
              <a:t>Public acceptance </a:t>
            </a:r>
          </a:p>
          <a:p>
            <a:r>
              <a:rPr lang="en-US" sz="2800" dirty="0"/>
              <a:t>May be more expensive than conventional surfaces.</a:t>
            </a:r>
          </a:p>
          <a:p>
            <a:r>
              <a:rPr lang="en-US" sz="2800" dirty="0"/>
              <a:t>Special maintenance to prevent clogging. </a:t>
            </a:r>
          </a:p>
          <a:p>
            <a:r>
              <a:rPr lang="en-US" sz="2800" dirty="0"/>
              <a:t>In high traffic areas may not provide longevity of conventional surfaces.</a:t>
            </a:r>
          </a:p>
          <a:p>
            <a:r>
              <a:rPr lang="en-US" sz="2800" dirty="0"/>
              <a:t>Special considerations w high water table and sub-soils subject to shrink/swell or frost heave.</a:t>
            </a:r>
          </a:p>
          <a:p>
            <a:r>
              <a:rPr lang="en-US" sz="2800" dirty="0"/>
              <a:t>Lack of skilled experienced contractors.</a:t>
            </a:r>
          </a:p>
          <a:p>
            <a:r>
              <a:rPr lang="en-US" sz="2800" dirty="0"/>
              <a:t>Acceptance by municipal engineers (see #1 and #2 above).</a:t>
            </a:r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77851E-6C51-472B-BAB1-F3A55333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00878"/>
            <a:ext cx="9144000" cy="838200"/>
          </a:xfrm>
        </p:spPr>
        <p:txBody>
          <a:bodyPr/>
          <a:lstStyle/>
          <a:p>
            <a:r>
              <a:rPr lang="en-US" dirty="0"/>
              <a:t>Permeable/Porous Pavement - Cons </a:t>
            </a:r>
          </a:p>
        </p:txBody>
      </p:sp>
    </p:spTree>
    <p:extLst>
      <p:ext uri="{BB962C8B-B14F-4D97-AF65-F5344CB8AC3E}">
        <p14:creationId xmlns:p14="http://schemas.microsoft.com/office/powerpoint/2010/main" val="108901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1665-3FC8-4D47-944D-EDF9EF1F2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58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Possible Water Quality Benefits</a:t>
            </a:r>
          </a:p>
        </p:txBody>
      </p:sp>
      <p:pic>
        <p:nvPicPr>
          <p:cNvPr id="32770" name="Picture 2" descr="table1.jpg">
            <a:extLst>
              <a:ext uri="{FF2B5EF4-FFF2-40B4-BE49-F238E27FC236}">
                <a16:creationId xmlns:a16="http://schemas.microsoft.com/office/drawing/2014/main" id="{442689FE-FE83-4AC4-83D8-5A408E80D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21635"/>
            <a:ext cx="8686800" cy="519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8FC4EB-18D6-4478-A4F6-F32311D3768A}"/>
              </a:ext>
            </a:extLst>
          </p:cNvPr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Source - https://www.asphaltpavement.org – National Asphalt Pavement Assoc.</a:t>
            </a:r>
          </a:p>
          <a:p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4466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38A55-E17A-40F6-B32E-C78AFBBB7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Comparative Costs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F37B2-CE1F-4978-9E42-AC8D051538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1945844"/>
            <a:ext cx="8690114" cy="407258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Material costs generally 10%-20% greater for permeable pavements compared to nonpermeable pavements.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Base excavation and preparation costs typically similar and in some cases less for permeable pavements.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Some cost offsets may be realized due to greater infiltration and less runoff; decreases need/size of ancillary detention basin.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Maintenance costs are greater for permeable pavements.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 Accounting for added SW mgmt. costs, permeable pavements are more economical over 20-year and 30-year cycles</a:t>
            </a:r>
            <a:r>
              <a:rPr lang="en-US" sz="2400" baseline="30000" dirty="0"/>
              <a:t>1</a:t>
            </a:r>
            <a:r>
              <a:rPr lang="en-US" sz="2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C6470-6689-4098-A4C3-E9DCA660055D}"/>
              </a:ext>
            </a:extLst>
          </p:cNvPr>
          <p:cNvSpPr txBox="1"/>
          <p:nvPr/>
        </p:nvSpPr>
        <p:spPr>
          <a:xfrm>
            <a:off x="1" y="6211669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ctr"/>
            <a:r>
              <a:rPr lang="en-US" dirty="0">
                <a:solidFill>
                  <a:schemeClr val="bg1"/>
                </a:solidFill>
              </a:rPr>
              <a:t>1 – Rehan, Qi and Werner. 2018. Life-Cycle Cost Analysis for Traditional and Permeable Pavements, Construction Research Congress 2018</a:t>
            </a:r>
          </a:p>
        </p:txBody>
      </p:sp>
    </p:spTree>
    <p:extLst>
      <p:ext uri="{BB962C8B-B14F-4D97-AF65-F5344CB8AC3E}">
        <p14:creationId xmlns:p14="http://schemas.microsoft.com/office/powerpoint/2010/main" val="1093939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14A634-8EBE-4A8C-95D4-FBEE4E36B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46445"/>
            <a:ext cx="7772400" cy="3512240"/>
          </a:xfrm>
        </p:spPr>
        <p:txBody>
          <a:bodyPr/>
          <a:lstStyle/>
          <a:p>
            <a:pPr algn="ctr"/>
            <a:r>
              <a:rPr lang="en-US" sz="7200" cap="none" dirty="0"/>
              <a:t>Types of Porous and Permeable Pavement</a:t>
            </a:r>
          </a:p>
        </p:txBody>
      </p:sp>
    </p:spTree>
    <p:extLst>
      <p:ext uri="{BB962C8B-B14F-4D97-AF65-F5344CB8AC3E}">
        <p14:creationId xmlns:p14="http://schemas.microsoft.com/office/powerpoint/2010/main" val="456345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32C4A5-D2A3-418E-94B2-0171B06E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2170325"/>
            <a:ext cx="3193774" cy="18450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Permeable or Porous  Asphalt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0789DA-032B-4116-AC79-3C36E3BD4B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18" y="143797"/>
            <a:ext cx="5039570" cy="60552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0DB9DE-B92D-4EDD-A787-6F29EE00F1B3}"/>
              </a:ext>
            </a:extLst>
          </p:cNvPr>
          <p:cNvSpPr/>
          <p:nvPr/>
        </p:nvSpPr>
        <p:spPr>
          <a:xfrm>
            <a:off x="0" y="6199032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https://www.unh.edu/unhsc/sites/unh.edu.unhsc/files/pubs_specs_info/unhsc_pa_spec_10_09.pdf</a:t>
            </a:r>
          </a:p>
        </p:txBody>
      </p:sp>
    </p:spTree>
    <p:extLst>
      <p:ext uri="{BB962C8B-B14F-4D97-AF65-F5344CB8AC3E}">
        <p14:creationId xmlns:p14="http://schemas.microsoft.com/office/powerpoint/2010/main" val="174312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A2B96F4-69E8-436C-AB62-E751F3275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4314"/>
            <a:ext cx="9144000" cy="71893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Hydrology of Undeveloped Watershed</a:t>
            </a:r>
          </a:p>
        </p:txBody>
      </p:sp>
      <p:pic>
        <p:nvPicPr>
          <p:cNvPr id="47107" name="Picture 3" descr="D:\fig3-21.jpg">
            <a:extLst>
              <a:ext uri="{FF2B5EF4-FFF2-40B4-BE49-F238E27FC236}">
                <a16:creationId xmlns:a16="http://schemas.microsoft.com/office/drawing/2014/main" id="{859411F8-8A83-44FA-99C7-D2A50A7C5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55035"/>
            <a:ext cx="9144001" cy="55029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96633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FDD3F-93FA-4E1C-A733-A7A7BD164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63" y="1896717"/>
            <a:ext cx="4759497" cy="4525963"/>
          </a:xfrm>
        </p:spPr>
        <p:txBody>
          <a:bodyPr>
            <a:normAutofit/>
          </a:bodyPr>
          <a:lstStyle/>
          <a:p>
            <a:r>
              <a:rPr lang="en-US" sz="3200" dirty="0"/>
              <a:t>National Asphalt Pavement Association (NAPA).</a:t>
            </a:r>
          </a:p>
          <a:p>
            <a:r>
              <a:rPr lang="en-US" sz="3200" dirty="0"/>
              <a:t> USDOT Federal Highway Admin</a:t>
            </a:r>
          </a:p>
          <a:p>
            <a:r>
              <a:rPr lang="en-US" sz="3200" dirty="0"/>
              <a:t>Various Departments of Transportation (DOT).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DDC155-BCCA-42BE-91DE-486CA66D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18" y="364435"/>
            <a:ext cx="4448779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Porous Asphalt Specs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AC8A2-2700-4E93-AC0B-7D9479B42D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47" y="364435"/>
            <a:ext cx="3913290" cy="3064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Image result for porous pavement">
            <a:extLst>
              <a:ext uri="{FF2B5EF4-FFF2-40B4-BE49-F238E27FC236}">
                <a16:creationId xmlns:a16="http://schemas.microsoft.com/office/drawing/2014/main" id="{6907E807-C0BA-47C3-AC4D-B539541CF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47" y="3671266"/>
            <a:ext cx="3913290" cy="2931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026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4A502E-70D8-4A3D-8B56-E1D99D8BE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56" y="1904261"/>
            <a:ext cx="8759688" cy="23638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/>
              <a:t>High porosity concrete. </a:t>
            </a:r>
          </a:p>
          <a:p>
            <a:r>
              <a:rPr lang="en-US" sz="2800" dirty="0"/>
              <a:t>Allows passage of rainfall from surface to sub-soils.</a:t>
            </a:r>
          </a:p>
          <a:p>
            <a:r>
              <a:rPr lang="en-US" sz="2800" dirty="0"/>
              <a:t>Minimizes runoff and promotes recharge.</a:t>
            </a:r>
          </a:p>
          <a:p>
            <a:r>
              <a:rPr lang="en-US" sz="2800" dirty="0"/>
              <a:t>Rougher surface may limit some applications.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16F38E-391D-431D-8968-36C72F3A4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56" y="337930"/>
            <a:ext cx="8229600" cy="1252728"/>
          </a:xfrm>
        </p:spPr>
        <p:txBody>
          <a:bodyPr/>
          <a:lstStyle/>
          <a:p>
            <a:r>
              <a:rPr lang="en-US" dirty="0"/>
              <a:t>Permeable Concrete</a:t>
            </a:r>
          </a:p>
        </p:txBody>
      </p:sp>
      <p:pic>
        <p:nvPicPr>
          <p:cNvPr id="22530" name="Picture 2" descr="Image result for permeable concrete pavement">
            <a:extLst>
              <a:ext uri="{FF2B5EF4-FFF2-40B4-BE49-F238E27FC236}">
                <a16:creationId xmlns:a16="http://schemas.microsoft.com/office/drawing/2014/main" id="{CB584F88-7C05-431F-95CD-93FEA6B6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17" y="4102327"/>
            <a:ext cx="3645383" cy="2412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37B003-7821-49B6-AFED-B35F17255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71" y="4102326"/>
            <a:ext cx="3645382" cy="2461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2960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E7B85F-208C-4D25-82F4-52F4A1008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88" y="1627309"/>
            <a:ext cx="4472609" cy="2825080"/>
          </a:xfrm>
        </p:spPr>
        <p:txBody>
          <a:bodyPr>
            <a:noAutofit/>
          </a:bodyPr>
          <a:lstStyle/>
          <a:p>
            <a:r>
              <a:rPr lang="en-US" sz="3200" dirty="0"/>
              <a:t>USDOT – FHA</a:t>
            </a:r>
          </a:p>
          <a:p>
            <a:r>
              <a:rPr lang="en-US" sz="3200" dirty="0"/>
              <a:t>Multiple State DOTs</a:t>
            </a:r>
          </a:p>
          <a:p>
            <a:r>
              <a:rPr lang="en-US" sz="3200" dirty="0"/>
              <a:t>Pervious Pavement.Org</a:t>
            </a:r>
          </a:p>
          <a:p>
            <a:r>
              <a:rPr lang="en-US" sz="3200" dirty="0"/>
              <a:t>Concrete Network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4E6D69-957E-4B49-9409-2DA72357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2" y="266254"/>
            <a:ext cx="8564219" cy="114962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Design, Installation and Maintenance Specifications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FD8495-4144-4CAE-B11A-6C9E94D25A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20" y="1162879"/>
            <a:ext cx="3997211" cy="5042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FEA443-4AD6-48CB-AFD8-2F44C96E64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20" y="6205330"/>
            <a:ext cx="4116480" cy="485094"/>
          </a:xfrm>
          <a:prstGeom prst="rect">
            <a:avLst/>
          </a:prstGeom>
        </p:spPr>
      </p:pic>
      <p:pic>
        <p:nvPicPr>
          <p:cNvPr id="23554" name="Picture 2" descr="Image result for permeable concrete pavement specification">
            <a:extLst>
              <a:ext uri="{FF2B5EF4-FFF2-40B4-BE49-F238E27FC236}">
                <a16:creationId xmlns:a16="http://schemas.microsoft.com/office/drawing/2014/main" id="{A5786628-B9B1-44A5-A010-73626F470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2389"/>
            <a:ext cx="3742061" cy="240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104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93ECDF-461E-4F8C-9214-44D24B487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Permeable Pavers</a:t>
            </a:r>
          </a:p>
        </p:txBody>
      </p:sp>
      <p:pic>
        <p:nvPicPr>
          <p:cNvPr id="21506" name="Picture 2" descr="Image result for swm Pave">
            <a:extLst>
              <a:ext uri="{FF2B5EF4-FFF2-40B4-BE49-F238E27FC236}">
                <a16:creationId xmlns:a16="http://schemas.microsoft.com/office/drawing/2014/main" id="{BC0B15B7-54D5-4CF1-8822-2EFB34701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220" y="1591126"/>
            <a:ext cx="8701873" cy="451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36D7EF-080E-413C-8E12-673C4D87E907}"/>
              </a:ext>
            </a:extLst>
          </p:cNvPr>
          <p:cNvSpPr/>
          <p:nvPr/>
        </p:nvSpPr>
        <p:spPr>
          <a:xfrm>
            <a:off x="4452858" y="6150340"/>
            <a:ext cx="4479235" cy="369332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SWM Pave – SWMPave.Com</a:t>
            </a:r>
          </a:p>
        </p:txBody>
      </p:sp>
    </p:spTree>
    <p:extLst>
      <p:ext uri="{BB962C8B-B14F-4D97-AF65-F5344CB8AC3E}">
        <p14:creationId xmlns:p14="http://schemas.microsoft.com/office/powerpoint/2010/main" val="2936085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C62D6-826B-4E7C-AC3C-DA52DBFC6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48070"/>
            <a:ext cx="4604224" cy="4770782"/>
          </a:xfrm>
        </p:spPr>
        <p:txBody>
          <a:bodyPr>
            <a:normAutofit/>
          </a:bodyPr>
          <a:lstStyle/>
          <a:p>
            <a:r>
              <a:rPr lang="en-US" sz="2800" dirty="0"/>
              <a:t>Used in variety of applications – patios, parking lots, driveways.</a:t>
            </a:r>
          </a:p>
          <a:p>
            <a:r>
              <a:rPr lang="en-US" sz="2800" dirty="0"/>
              <a:t>Require proper subsurface preparation.</a:t>
            </a:r>
          </a:p>
          <a:p>
            <a:r>
              <a:rPr lang="en-US" sz="2800" dirty="0"/>
              <a:t>Typically, cheaper than concrete but may be slightly more expensive than macadam.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11A7E-E03B-4890-8F83-9A3A4E2F8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67" y="354477"/>
            <a:ext cx="4365891" cy="974317"/>
          </a:xfrm>
        </p:spPr>
        <p:txBody>
          <a:bodyPr>
            <a:normAutofit fontScale="90000"/>
          </a:bodyPr>
          <a:lstStyle/>
          <a:p>
            <a:r>
              <a:rPr lang="en-US" dirty="0"/>
              <a:t>Permeable Pavers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7B46C-B152-4FA2-B057-F2BAEBA9E9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24" y="354477"/>
            <a:ext cx="3996643" cy="2980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26F53C-0D84-4D23-8D30-86844B816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24" y="3523458"/>
            <a:ext cx="4041673" cy="295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6858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14A634-8EBE-4A8C-95D4-FBEE4E36B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69430"/>
            <a:ext cx="7772400" cy="4625422"/>
          </a:xfrm>
        </p:spPr>
        <p:txBody>
          <a:bodyPr>
            <a:normAutofit/>
          </a:bodyPr>
          <a:lstStyle/>
          <a:p>
            <a:pPr algn="ctr"/>
            <a:r>
              <a:rPr lang="en-US" sz="5400" cap="none" dirty="0"/>
              <a:t>Case Study - </a:t>
            </a:r>
            <a:br>
              <a:rPr lang="en-US" sz="5400" cap="none" dirty="0"/>
            </a:br>
            <a:r>
              <a:rPr lang="en-US" sz="5400" cap="none" dirty="0"/>
              <a:t>Toms River Board OF Education</a:t>
            </a:r>
            <a:br>
              <a:rPr lang="en-US" sz="5400" cap="none" dirty="0"/>
            </a:br>
            <a:r>
              <a:rPr lang="en-US" sz="5400" cap="none" dirty="0"/>
              <a:t>American Littoral Society</a:t>
            </a:r>
          </a:p>
        </p:txBody>
      </p:sp>
    </p:spTree>
    <p:extLst>
      <p:ext uri="{BB962C8B-B14F-4D97-AF65-F5344CB8AC3E}">
        <p14:creationId xmlns:p14="http://schemas.microsoft.com/office/powerpoint/2010/main" val="1014695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680" y="1901686"/>
            <a:ext cx="8713034" cy="4287079"/>
          </a:xfrm>
        </p:spPr>
        <p:txBody>
          <a:bodyPr>
            <a:noAutofit/>
          </a:bodyPr>
          <a:lstStyle/>
          <a:p>
            <a:r>
              <a:rPr lang="en-US" sz="2800" dirty="0"/>
              <a:t>Infiltrate runoff from southwest parking lot. </a:t>
            </a:r>
          </a:p>
          <a:p>
            <a:r>
              <a:rPr lang="en-US" sz="2800" dirty="0"/>
              <a:t>Retrofit 8 parking stalls from conventional macadam to porous pavement.</a:t>
            </a:r>
          </a:p>
          <a:p>
            <a:r>
              <a:rPr lang="en-US" sz="2800" dirty="0"/>
              <a:t>Portland cement and open-graded aggregate. The aggregate material below the paved area stores and detains runoff. </a:t>
            </a:r>
          </a:p>
          <a:p>
            <a:r>
              <a:rPr lang="en-US" sz="2800" dirty="0"/>
              <a:t>Post-installation infiltration rate &gt; 10”/hour; greater than the </a:t>
            </a:r>
            <a:r>
              <a:rPr lang="en-US" sz="2800" u="sng" dirty="0"/>
              <a:t>500 yr event.</a:t>
            </a:r>
          </a:p>
          <a:p>
            <a:r>
              <a:rPr lang="en-US" sz="2800" dirty="0"/>
              <a:t> Total cost ~ $20,000.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0939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/>
              <a:t>Toms River BOE Offices</a:t>
            </a:r>
          </a:p>
        </p:txBody>
      </p:sp>
    </p:spTree>
    <p:extLst>
      <p:ext uri="{BB962C8B-B14F-4D97-AF65-F5344CB8AC3E}">
        <p14:creationId xmlns:p14="http://schemas.microsoft.com/office/powerpoint/2010/main" val="886873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E3B567-A938-46BC-B1E4-286138E9D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20C82E-537D-4644-8E78-3303999B2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188843"/>
            <a:ext cx="4651513" cy="8382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/>
              <a:t>Existing Conditions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1F9939-9759-4C11-AFD4-1BD5D79D2C80}"/>
              </a:ext>
            </a:extLst>
          </p:cNvPr>
          <p:cNvSpPr/>
          <p:nvPr/>
        </p:nvSpPr>
        <p:spPr bwMode="auto">
          <a:xfrm>
            <a:off x="675861" y="4320209"/>
            <a:ext cx="1497496" cy="234894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F6BD41BA-F0CE-491E-A9E5-EAF6F07A790A}"/>
              </a:ext>
            </a:extLst>
          </p:cNvPr>
          <p:cNvSpPr/>
          <p:nvPr/>
        </p:nvSpPr>
        <p:spPr bwMode="auto">
          <a:xfrm>
            <a:off x="4121425" y="5208104"/>
            <a:ext cx="4161183" cy="11330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3391"/>
              <a:gd name="adj6" fmla="val -59168"/>
            </a:avLst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Remove macadam from 8 parking stalls.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Repave w porous concrete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3D816096-46EB-40EA-99BB-5588F5112A9E}"/>
              </a:ext>
            </a:extLst>
          </p:cNvPr>
          <p:cNvSpPr/>
          <p:nvPr/>
        </p:nvSpPr>
        <p:spPr bwMode="auto">
          <a:xfrm>
            <a:off x="4121424" y="2680250"/>
            <a:ext cx="4161183" cy="130865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8385"/>
              <a:gd name="adj6" fmla="val -64264"/>
            </a:avLst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Construct ancillary rain garden to treat and infiltrate any excess runoff</a:t>
            </a:r>
          </a:p>
        </p:txBody>
      </p:sp>
    </p:spTree>
    <p:extLst>
      <p:ext uri="{BB962C8B-B14F-4D97-AF65-F5344CB8AC3E}">
        <p14:creationId xmlns:p14="http://schemas.microsoft.com/office/powerpoint/2010/main" val="21660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4322E8-6FF9-4E6C-A0C7-198FAAFE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351183"/>
            <a:ext cx="8700052" cy="1252728"/>
          </a:xfrm>
        </p:spPr>
        <p:txBody>
          <a:bodyPr/>
          <a:lstStyle/>
          <a:p>
            <a:r>
              <a:rPr lang="en-US" dirty="0"/>
              <a:t>Remove Macadam and Prep Base</a:t>
            </a:r>
          </a:p>
        </p:txBody>
      </p:sp>
      <p:pic>
        <p:nvPicPr>
          <p:cNvPr id="6146" name="Picture 2" descr="\\ph-dc-sic\Projectfiles\0679\Projects\0679003\Documents\TomsRiverBOE\Photos\2015-09-15\022.JPG">
            <a:extLst>
              <a:ext uri="{FF2B5EF4-FFF2-40B4-BE49-F238E27FC236}">
                <a16:creationId xmlns:a16="http://schemas.microsoft.com/office/drawing/2014/main" id="{F1598DEB-FEC8-403D-A1E1-695BE5068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6" y="1769165"/>
            <a:ext cx="4262313" cy="343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ph-dc-sic\Projectfiles\0679\Projects\0679003\Documents\TomsRiverBOE\Photos\2015-09-15\023.JPG">
            <a:extLst>
              <a:ext uri="{FF2B5EF4-FFF2-40B4-BE49-F238E27FC236}">
                <a16:creationId xmlns:a16="http://schemas.microsoft.com/office/drawing/2014/main" id="{87093FAC-8619-49ED-A386-0B4FA1B5E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69" y="3000652"/>
            <a:ext cx="4457938" cy="3506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741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2032CA-5DA6-4C64-B373-FD93E9B9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33400"/>
            <a:ext cx="9051235" cy="838200"/>
          </a:xfrm>
        </p:spPr>
        <p:txBody>
          <a:bodyPr>
            <a:normAutofit/>
          </a:bodyPr>
          <a:lstStyle/>
          <a:p>
            <a:r>
              <a:rPr lang="en-US" sz="4800" dirty="0"/>
              <a:t>Final Prep and Install Sub-Base</a:t>
            </a:r>
          </a:p>
        </p:txBody>
      </p:sp>
      <p:pic>
        <p:nvPicPr>
          <p:cNvPr id="8194" name="Picture 2" descr="\\ph-dc-sic\Projectfiles\0679\Projects\0679003\Documents\TomsRiverBOE\Photos\2015-09-23\069.JPG">
            <a:extLst>
              <a:ext uri="{FF2B5EF4-FFF2-40B4-BE49-F238E27FC236}">
                <a16:creationId xmlns:a16="http://schemas.microsoft.com/office/drawing/2014/main" id="{7FCCFCF2-5CED-4893-9502-094A0497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" y="2087216"/>
            <a:ext cx="4814956" cy="3611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3A986F-0D8F-4C2E-B379-9EF3595A53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39" y="3756991"/>
            <a:ext cx="3485322" cy="2613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C9B28F-D079-4FA9-911A-A5EE4F52A5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538" y="1371599"/>
            <a:ext cx="3485322" cy="22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2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>
            <a:extLst>
              <a:ext uri="{FF2B5EF4-FFF2-40B4-BE49-F238E27FC236}">
                <a16:creationId xmlns:a16="http://schemas.microsoft.com/office/drawing/2014/main" id="{106306BA-4144-4D5A-B989-FB4CC126A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783" y="362275"/>
            <a:ext cx="8772940" cy="801757"/>
          </a:xfrm>
        </p:spPr>
        <p:txBody>
          <a:bodyPr/>
          <a:lstStyle/>
          <a:p>
            <a:r>
              <a:rPr lang="en-US" altLang="en-US" dirty="0"/>
              <a:t>Hydrology of Developed Watershed</a:t>
            </a:r>
          </a:p>
        </p:txBody>
      </p:sp>
      <p:pic>
        <p:nvPicPr>
          <p:cNvPr id="48131" name="Picture 1027" descr="C:\Pictures\StreamRestoration\EPA Stream Manual\fig3-21.jpg">
            <a:extLst>
              <a:ext uri="{FF2B5EF4-FFF2-40B4-BE49-F238E27FC236}">
                <a16:creationId xmlns:a16="http://schemas.microsoft.com/office/drawing/2014/main" id="{1CB627CC-1413-4D1E-807E-7762ABE2B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72209"/>
            <a:ext cx="9144000" cy="558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1837FF-775B-4E6B-AD09-77928335E157}"/>
              </a:ext>
            </a:extLst>
          </p:cNvPr>
          <p:cNvSpPr txBox="1"/>
          <p:nvPr/>
        </p:nvSpPr>
        <p:spPr>
          <a:xfrm>
            <a:off x="371061" y="6288158"/>
            <a:ext cx="45720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10%-20% Impervious Cover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ABD627-6EF2-4EA9-98B4-2D990120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3" y="2365512"/>
            <a:ext cx="3591339" cy="2126974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Overflow Underdrain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7B4F3-3A70-440F-88C1-C961DAE863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145" y="486465"/>
            <a:ext cx="4413802" cy="5885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714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ph-dc-sic\Projectfiles\0679\Projects\0679003\Documents\TomsRiverBOE\Photos\2015-09-24\037.JPG">
            <a:extLst>
              <a:ext uri="{FF2B5EF4-FFF2-40B4-BE49-F238E27FC236}">
                <a16:creationId xmlns:a16="http://schemas.microsoft.com/office/drawing/2014/main" id="{4AE3CD8F-DDF4-4708-81E8-3FC786596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6" y="1570381"/>
            <a:ext cx="4253946" cy="319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B60C7C-0216-40AF-93D1-AB7E7DAA2A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60" y="2850873"/>
            <a:ext cx="4253948" cy="3190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6766B681-4794-4C67-9562-936BA3517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33400"/>
            <a:ext cx="9024731" cy="838200"/>
          </a:xfrm>
        </p:spPr>
        <p:txBody>
          <a:bodyPr>
            <a:normAutofit/>
          </a:bodyPr>
          <a:lstStyle/>
          <a:p>
            <a:r>
              <a:rPr lang="en-US" dirty="0"/>
              <a:t>Final Porous Concrete Sub-Base</a:t>
            </a:r>
          </a:p>
        </p:txBody>
      </p:sp>
    </p:spTree>
    <p:extLst>
      <p:ext uri="{BB962C8B-B14F-4D97-AF65-F5344CB8AC3E}">
        <p14:creationId xmlns:p14="http://schemas.microsoft.com/office/powerpoint/2010/main" val="3814727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EBD64A6-1BA4-4F52-88A0-71145098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132522"/>
            <a:ext cx="4572000" cy="1378225"/>
          </a:xfrm>
        </p:spPr>
        <p:txBody>
          <a:bodyPr>
            <a:normAutofit fontScale="90000"/>
          </a:bodyPr>
          <a:lstStyle/>
          <a:p>
            <a:r>
              <a:rPr lang="en-US" dirty="0"/>
              <a:t>Pouring  of Porous Concrete Surface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6B0EB5-347E-4224-9CAD-A6B47F40D2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3" y="2375452"/>
            <a:ext cx="4227443" cy="3170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9B2EAD-D2D0-45A3-AF20-DB2098045E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53" y="3329609"/>
            <a:ext cx="3935894" cy="295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5BA804-0DEF-4FCC-A3C9-FE5AFF9EA4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53" y="132522"/>
            <a:ext cx="3935894" cy="2951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9297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D2097-405E-4C8C-AF6D-42A327BF1F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21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A17023-CC3B-43DE-9D4A-9026DF5988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49F861F-8C22-488C-9616-505239DB8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796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Porous Concrete Surface Set &amp; Curing</a:t>
            </a:r>
          </a:p>
        </p:txBody>
      </p:sp>
    </p:spTree>
    <p:extLst>
      <p:ext uri="{BB962C8B-B14F-4D97-AF65-F5344CB8AC3E}">
        <p14:creationId xmlns:p14="http://schemas.microsoft.com/office/powerpoint/2010/main" val="3876056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13A4-0E3A-4D82-AF87-DA317CA3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13"/>
            <a:ext cx="9144000" cy="838200"/>
          </a:xfrm>
          <a:solidFill>
            <a:schemeClr val="tx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 week Following Installation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4F7541-FB86-495C-8D52-67A56ED9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513"/>
            <a:ext cx="9144000" cy="60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3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54430DE-9A4E-43E6-ACD4-3FEFD865E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3400"/>
            <a:ext cx="9144001" cy="6327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9113A4-0E3A-4D82-AF87-DA317CA3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3191"/>
            <a:ext cx="9144000" cy="838200"/>
          </a:xfrm>
          <a:solidFill>
            <a:schemeClr val="tx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 Months After Installation</a:t>
            </a:r>
          </a:p>
        </p:txBody>
      </p:sp>
    </p:spTree>
    <p:extLst>
      <p:ext uri="{BB962C8B-B14F-4D97-AF65-F5344CB8AC3E}">
        <p14:creationId xmlns:p14="http://schemas.microsoft.com/office/powerpoint/2010/main" val="2479258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874634-723E-43DF-8BA8-0A86B5ECCB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" y="0"/>
            <a:ext cx="910211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53" y="1382368"/>
            <a:ext cx="4876257" cy="5348909"/>
          </a:xfrm>
          <a:solidFill>
            <a:srgbClr val="FFFFFF">
              <a:alpha val="74902"/>
            </a:srgbClr>
          </a:solidFill>
        </p:spPr>
        <p:txBody>
          <a:bodyPr>
            <a:noAutofit/>
          </a:bodyPr>
          <a:lstStyle/>
          <a:p>
            <a:r>
              <a:rPr lang="en-US" sz="3200" dirty="0"/>
              <a:t>System capable of </a:t>
            </a:r>
            <a:r>
              <a:rPr lang="en-US" sz="3200" u="sng" dirty="0"/>
              <a:t>infiltrating 500-year event</a:t>
            </a:r>
            <a:r>
              <a:rPr lang="en-US" sz="3200" dirty="0"/>
              <a:t>, as based on in-field infiltrometer testing.</a:t>
            </a:r>
          </a:p>
          <a:p>
            <a:r>
              <a:rPr lang="en-US" sz="3200" dirty="0"/>
              <a:t>Modeled pollutant removal </a:t>
            </a:r>
          </a:p>
          <a:p>
            <a:pPr lvl="1"/>
            <a:r>
              <a:rPr lang="en-US" sz="3200" dirty="0"/>
              <a:t>95% decrease in TSS. </a:t>
            </a:r>
          </a:p>
          <a:p>
            <a:pPr lvl="1"/>
            <a:r>
              <a:rPr lang="en-US" sz="3200" dirty="0"/>
              <a:t>80% decrease is TP</a:t>
            </a:r>
          </a:p>
          <a:p>
            <a:pPr lvl="1"/>
            <a:r>
              <a:rPr lang="en-US" sz="3200" dirty="0"/>
              <a:t>80% reduction TN.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5645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/>
              <a:t>Toms River BOE Offices WQ Improvements</a:t>
            </a:r>
          </a:p>
        </p:txBody>
      </p:sp>
    </p:spTree>
    <p:extLst>
      <p:ext uri="{BB962C8B-B14F-4D97-AF65-F5344CB8AC3E}">
        <p14:creationId xmlns:p14="http://schemas.microsoft.com/office/powerpoint/2010/main" val="3891012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14A634-8EBE-4A8C-95D4-FBEE4E36B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03169"/>
            <a:ext cx="7772400" cy="3512240"/>
          </a:xfrm>
        </p:spPr>
        <p:txBody>
          <a:bodyPr/>
          <a:lstStyle/>
          <a:p>
            <a:pPr algn="ctr"/>
            <a:r>
              <a:rPr lang="en-US" sz="7200" cap="none" dirty="0"/>
              <a:t>Maintaining</a:t>
            </a:r>
            <a:br>
              <a:rPr lang="en-US" sz="7200" cap="none" dirty="0"/>
            </a:br>
            <a:r>
              <a:rPr lang="en-US" sz="7200" cap="none" dirty="0"/>
              <a:t>Pervious and Porous Pavement </a:t>
            </a:r>
          </a:p>
        </p:txBody>
      </p:sp>
    </p:spTree>
    <p:extLst>
      <p:ext uri="{BB962C8B-B14F-4D97-AF65-F5344CB8AC3E}">
        <p14:creationId xmlns:p14="http://schemas.microsoft.com/office/powerpoint/2010/main" val="3219494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FAA12E-4F51-4183-ACF6-15B184160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47" y="1946596"/>
            <a:ext cx="8676862" cy="4149403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buClr>
                <a:schemeClr val="tx2"/>
              </a:buClr>
            </a:pPr>
            <a:r>
              <a:rPr lang="en-US" sz="2800" dirty="0"/>
              <a:t>Inspect on a regular (monthly) basis to ensure no standing water, accumulated debris or physical damage.</a:t>
            </a:r>
          </a:p>
          <a:p>
            <a:pPr>
              <a:buClr>
                <a:schemeClr val="tx2"/>
              </a:buClr>
            </a:pPr>
            <a:r>
              <a:rPr lang="en-US" sz="2800" dirty="0"/>
              <a:t>Don’t use sand, grit, etc. for ice control...usually not needed due to infiltration of precipitation / snow melt. </a:t>
            </a:r>
          </a:p>
          <a:p>
            <a:pPr>
              <a:buClr>
                <a:schemeClr val="tx2"/>
              </a:buClr>
            </a:pPr>
            <a:r>
              <a:rPr lang="en-US" sz="2800" dirty="0"/>
              <a:t>Train crews to avoid snow plow damage...equip plows with rollers.</a:t>
            </a:r>
          </a:p>
          <a:p>
            <a:pPr>
              <a:buClr>
                <a:schemeClr val="tx2"/>
              </a:buClr>
            </a:pPr>
            <a:r>
              <a:rPr lang="en-US" sz="2800" dirty="0"/>
              <a:t>Immediately remove tracked mud.</a:t>
            </a:r>
          </a:p>
          <a:p>
            <a:pPr>
              <a:buClr>
                <a:schemeClr val="tx2"/>
              </a:buClr>
            </a:pPr>
            <a:r>
              <a:rPr lang="en-US" sz="2800" dirty="0"/>
              <a:t>DO NOT apply any type of seal coating...use specialized paint to delineate parking stalls, etc.</a:t>
            </a:r>
          </a:p>
          <a:p>
            <a:pPr>
              <a:buClr>
                <a:schemeClr val="tx2"/>
              </a:buClr>
            </a:pP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137095-2FC9-4116-BA01-0F705BB21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2" y="390939"/>
            <a:ext cx="8229600" cy="1252728"/>
          </a:xfrm>
        </p:spPr>
        <p:txBody>
          <a:bodyPr/>
          <a:lstStyle/>
          <a:p>
            <a:r>
              <a:rPr lang="en-US" dirty="0"/>
              <a:t>Preventive Maintenance</a:t>
            </a:r>
          </a:p>
        </p:txBody>
      </p:sp>
    </p:spTree>
    <p:extLst>
      <p:ext uri="{BB962C8B-B14F-4D97-AF65-F5344CB8AC3E}">
        <p14:creationId xmlns:p14="http://schemas.microsoft.com/office/powerpoint/2010/main" val="264647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7DDC54-0F58-4DC4-A0CD-67157848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38" y="1747258"/>
            <a:ext cx="8676124" cy="4620361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Gray Stormwater BMPs </a:t>
            </a:r>
            <a:r>
              <a:rPr lang="en-US" dirty="0"/>
              <a:t>– Standard techniques used to collect, route and “manage” stormwater runoff...Focus on collect, detain and discharge.</a:t>
            </a:r>
          </a:p>
          <a:p>
            <a:r>
              <a:rPr lang="en-US" b="1" dirty="0"/>
              <a:t>Green Stormwater BMPs </a:t>
            </a:r>
            <a:r>
              <a:rPr lang="en-US" dirty="0"/>
              <a:t>– Wide array of SWM practices used to collect, retain, reuse, infiltrate and passively biologically treat runoff... Focus on reducing runoff volume,  maximizing runoff recharge, and removing pollutants.</a:t>
            </a:r>
          </a:p>
          <a:p>
            <a:r>
              <a:rPr lang="en-US" b="1" dirty="0"/>
              <a:t>Green/Gray Stormwater BMPs </a:t>
            </a:r>
            <a:r>
              <a:rPr lang="en-US" dirty="0"/>
              <a:t>– Hybrid stormwater runoff management...incorporates some of both gray and green techniques.</a:t>
            </a:r>
          </a:p>
          <a:p>
            <a:r>
              <a:rPr lang="en-US" b="1" dirty="0"/>
              <a:t>Scalable</a:t>
            </a:r>
            <a:r>
              <a:rPr lang="en-US" dirty="0"/>
              <a:t> - Very applicable for lake communities…new or retrofit applications for individual lots, parking lots, boat launch, walkways, clubhouse parking lot,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0C28BC-BF18-4F28-BEA3-47552CC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470451"/>
            <a:ext cx="8229600" cy="826791"/>
          </a:xfrm>
        </p:spPr>
        <p:txBody>
          <a:bodyPr/>
          <a:lstStyle/>
          <a:p>
            <a:r>
              <a:rPr lang="en-US" dirty="0"/>
              <a:t>What’s A Green/Gray SW BMP?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801A08-62AA-4501-AE08-B21524049DA3}"/>
              </a:ext>
            </a:extLst>
          </p:cNvPr>
          <p:cNvSpPr/>
          <p:nvPr/>
        </p:nvSpPr>
        <p:spPr>
          <a:xfrm>
            <a:off x="233938" y="4194474"/>
            <a:ext cx="8676124" cy="217314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7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6A80B-7877-4922-A8E6-96A2375C8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4" y="2093844"/>
            <a:ext cx="8627167" cy="404191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Bi-annual inspection of surface for cracking, subsidence, spalling, deterioration, and erosion.</a:t>
            </a:r>
          </a:p>
          <a:p>
            <a:r>
              <a:rPr lang="en-US" sz="2800" dirty="0"/>
              <a:t>Remove unwanted vegetation.</a:t>
            </a:r>
          </a:p>
          <a:p>
            <a:r>
              <a:rPr lang="en-US" sz="2800" dirty="0"/>
              <a:t>Vacuum sweep surface four times annually. </a:t>
            </a:r>
          </a:p>
          <a:p>
            <a:r>
              <a:rPr lang="en-US" sz="2800" dirty="0"/>
              <a:t>Power wash to address clogged areas; use &lt;500 psi &amp; direct water at angle of ≤30 degrees </a:t>
            </a:r>
          </a:p>
          <a:p>
            <a:r>
              <a:rPr lang="en-US" sz="2800" dirty="0"/>
              <a:t>For permeable pavers follow manufacturer’s requirements and pay attention to condition of vegetative cover.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9F32A5-CC27-427F-A205-7290F7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4" y="245165"/>
            <a:ext cx="8627167" cy="1424610"/>
          </a:xfrm>
        </p:spPr>
        <p:txBody>
          <a:bodyPr>
            <a:noAutofit/>
          </a:bodyPr>
          <a:lstStyle/>
          <a:p>
            <a:r>
              <a:rPr lang="en-US" sz="4000" dirty="0"/>
              <a:t>Basic Maintenance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1202826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EB09F0-1650-4D6B-ADA7-AAAA438E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191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Specialized Maintenance Equipment</a:t>
            </a:r>
          </a:p>
        </p:txBody>
      </p:sp>
      <p:pic>
        <p:nvPicPr>
          <p:cNvPr id="11266" name="Picture 2" descr="Image result for porous pavement maintenance">
            <a:extLst>
              <a:ext uri="{FF2B5EF4-FFF2-40B4-BE49-F238E27FC236}">
                <a16:creationId xmlns:a16="http://schemas.microsoft.com/office/drawing/2014/main" id="{669EAB5E-88BE-49B7-A8D3-513416D6F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84" y="2437490"/>
            <a:ext cx="4824909" cy="3693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79D00C-66B3-4679-9B81-DF64AD3F4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10" y="2437490"/>
            <a:ext cx="3439174" cy="3516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40420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C8F844-BC7B-4282-B491-058A71CA0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27915"/>
            <a:ext cx="9144000" cy="629477"/>
          </a:xfrm>
          <a:solidFill>
            <a:schemeClr val="tx2"/>
          </a:solidFill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Plenty of Maintenance Guidance</a:t>
            </a:r>
          </a:p>
        </p:txBody>
      </p:sp>
      <p:pic>
        <p:nvPicPr>
          <p:cNvPr id="18434" name="Picture 2" descr="Permeable Pavements">
            <a:extLst>
              <a:ext uri="{FF2B5EF4-FFF2-40B4-BE49-F238E27FC236}">
                <a16:creationId xmlns:a16="http://schemas.microsoft.com/office/drawing/2014/main" id="{55221ADF-2CC2-493A-8C1B-B479C4328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1" y="818943"/>
            <a:ext cx="3655530" cy="365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17C43A-E285-4E14-B066-6D3EBFB8E6DD}"/>
              </a:ext>
            </a:extLst>
          </p:cNvPr>
          <p:cNvSpPr txBox="1"/>
          <p:nvPr/>
        </p:nvSpPr>
        <p:spPr>
          <a:xfrm>
            <a:off x="187601" y="4807317"/>
            <a:ext cx="3655530" cy="92333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https://sp360.asce.org/PersonifyEbusiness/Merchandise/Product-Details/productId/233129065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6D994-33EF-4749-9BC2-9EAD9A1D98F1}"/>
              </a:ext>
            </a:extLst>
          </p:cNvPr>
          <p:cNvSpPr txBox="1"/>
          <p:nvPr/>
        </p:nvSpPr>
        <p:spPr>
          <a:xfrm>
            <a:off x="4572000" y="5268982"/>
            <a:ext cx="4280451" cy="92333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https://www.pwdplanreview.org/upload/pdf/SMP_Maintenance_18.06.04_Porous_Pavement.pdf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A5DA42-8742-4708-9A55-286D8CC090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87" y="375526"/>
            <a:ext cx="3557705" cy="475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404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E3CFD0-9B8C-4E74-A227-CDD21D8E9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04" y="1603910"/>
            <a:ext cx="8633791" cy="4637863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US" sz="3200" dirty="0"/>
              <a:t>Alternative paved surface part of lake community SW strategy...small and large scale applications</a:t>
            </a:r>
          </a:p>
          <a:p>
            <a:r>
              <a:rPr lang="en-US" sz="3200" dirty="0"/>
              <a:t>Significantly reduces runoff volume, helps prevent flooding, decrease pollutant loading and increase infiltration.</a:t>
            </a:r>
          </a:p>
          <a:p>
            <a:r>
              <a:rPr lang="en-US" sz="3200" dirty="0"/>
              <a:t>Various applications, even high-use roadways.</a:t>
            </a:r>
          </a:p>
          <a:p>
            <a:r>
              <a:rPr lang="en-US" sz="3200" dirty="0"/>
              <a:t>Requires staff training, special maintenance and more frequent inspection.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583B8F-50BD-4E5B-8153-6378078D6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04" y="351183"/>
            <a:ext cx="8229600" cy="1252728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958736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ave 8">
            <a:extLst>
              <a:ext uri="{FF2B5EF4-FFF2-40B4-BE49-F238E27FC236}">
                <a16:creationId xmlns:a16="http://schemas.microsoft.com/office/drawing/2014/main" id="{84C526CA-5CC0-4F71-9283-3E38E322B4BD}"/>
              </a:ext>
            </a:extLst>
          </p:cNvPr>
          <p:cNvSpPr/>
          <p:nvPr/>
        </p:nvSpPr>
        <p:spPr>
          <a:xfrm>
            <a:off x="0" y="609600"/>
            <a:ext cx="9140483" cy="3656428"/>
          </a:xfrm>
          <a:prstGeom prst="wav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Questions</a:t>
            </a:r>
          </a:p>
          <a:p>
            <a:pPr algn="ctr"/>
            <a:r>
              <a:rPr lang="en-US" sz="4000" dirty="0"/>
              <a:t>Stephen J. Souza, Ph.D.</a:t>
            </a:r>
          </a:p>
          <a:p>
            <a:pPr algn="ctr"/>
            <a:endParaRPr lang="en-US" sz="5400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AB2F9FE6-D14A-4011-A34C-1B67AC983C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914048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7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14A634-8EBE-4A8C-95D4-FBEE4E36B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78967"/>
            <a:ext cx="7772400" cy="35122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cap="none" dirty="0"/>
              <a:t>Overview of Porous and Permeable Pavement</a:t>
            </a:r>
          </a:p>
        </p:txBody>
      </p:sp>
    </p:spTree>
    <p:extLst>
      <p:ext uri="{BB962C8B-B14F-4D97-AF65-F5344CB8AC3E}">
        <p14:creationId xmlns:p14="http://schemas.microsoft.com/office/powerpoint/2010/main" val="18924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FB553-84C8-4C98-978E-3BAC5DFEC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3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4944D-7816-443A-9C23-E595F6DD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86" y="492620"/>
            <a:ext cx="8498427" cy="97837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n-lt"/>
              </a:rPr>
              <a:t>What’s Porous/Permeable Pavement?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A1306-C685-474F-B123-89C47A1EAA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8782" y="1978910"/>
            <a:ext cx="8746434" cy="4386470"/>
          </a:xfrm>
          <a:noFill/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/>
              <a:t>Paving material with functional and structural support properties similar to conventional pavement.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/>
              <a:t>Paving material with “pores” that facilitate the passage of stormwater through the pavement's surface.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/>
              <a:t>Net positive effect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cap="none" dirty="0"/>
              <a:t>Reduced runoff volume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cap="none" dirty="0"/>
              <a:t>No loss in function as a stable, paved surface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Used in Europe for close to 50 years.</a:t>
            </a:r>
            <a:endParaRPr lang="en-US" sz="2600" cap="none" dirty="0"/>
          </a:p>
        </p:txBody>
      </p:sp>
    </p:spTree>
    <p:extLst>
      <p:ext uri="{BB962C8B-B14F-4D97-AF65-F5344CB8AC3E}">
        <p14:creationId xmlns:p14="http://schemas.microsoft.com/office/powerpoint/2010/main" val="237991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4944D-7816-443A-9C23-E595F6DD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60898"/>
            <a:ext cx="8510232" cy="97837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Types of Porous/Permeable Pavement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A1306-C685-474F-B123-89C47A1EAA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256" y="2091556"/>
            <a:ext cx="3387822" cy="4167808"/>
          </a:xfrm>
        </p:spPr>
        <p:txBody>
          <a:bodyPr>
            <a:noAutofit/>
          </a:bodyPr>
          <a:lstStyle/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US" sz="3600" dirty="0"/>
              <a:t>Porous concrete</a:t>
            </a:r>
          </a:p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US" sz="3600" dirty="0"/>
              <a:t>Porous asphalt</a:t>
            </a:r>
          </a:p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US" sz="3600" dirty="0"/>
              <a:t>Pervious pavers (PICP)</a:t>
            </a:r>
          </a:p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US" sz="3600" dirty="0"/>
              <a:t>Eco-pavers</a:t>
            </a:r>
          </a:p>
          <a:p>
            <a:pPr marL="45720" indent="0">
              <a:buNone/>
            </a:pPr>
            <a:endParaRPr lang="en-US" sz="3600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0F9B9E-8E2B-4D8A-8AB4-89A4558F7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36" y="2290865"/>
            <a:ext cx="26098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mage result for porous asphalt">
            <a:extLst>
              <a:ext uri="{FF2B5EF4-FFF2-40B4-BE49-F238E27FC236}">
                <a16:creationId xmlns:a16="http://schemas.microsoft.com/office/drawing/2014/main" id="{764D7426-D4FD-46FA-AF24-ED65605F0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657" y="1784279"/>
            <a:ext cx="2609850" cy="1749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C11202-E83D-4B1D-96A9-6FC3F7992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36" y="4516288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E754FB-D765-4984-BD42-8931FC8BC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57" y="3823872"/>
            <a:ext cx="2619375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281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0623BC-50FA-4273-9458-7E1156E4FD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1C6EDBC7-6121-4B1A-AF89-9B1EEE52F05A}"/>
              </a:ext>
            </a:extLst>
          </p:cNvPr>
          <p:cNvSpPr/>
          <p:nvPr/>
        </p:nvSpPr>
        <p:spPr bwMode="auto">
          <a:xfrm>
            <a:off x="66260" y="0"/>
            <a:ext cx="4996070" cy="382987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More runoff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Runoff generated faster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More contaminant mobilization &amp; transport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8279E4D-74D3-443D-AF8A-CFF7A297A298}"/>
              </a:ext>
            </a:extLst>
          </p:cNvPr>
          <p:cNvSpPr/>
          <p:nvPr/>
        </p:nvSpPr>
        <p:spPr bwMode="auto">
          <a:xfrm>
            <a:off x="4214192" y="0"/>
            <a:ext cx="4863548" cy="3962399"/>
          </a:xfrm>
          <a:prstGeom prst="downArrow">
            <a:avLst>
              <a:gd name="adj1" fmla="val 50000"/>
              <a:gd name="adj2" fmla="val 51083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Less runoff, runoff rate slower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More chance for recharge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Less contaminant transport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BB712-40F1-4367-9838-33F1D1F3BFFC}"/>
              </a:ext>
            </a:extLst>
          </p:cNvPr>
          <p:cNvSpPr txBox="1"/>
          <p:nvPr/>
        </p:nvSpPr>
        <p:spPr>
          <a:xfrm>
            <a:off x="596348" y="6228522"/>
            <a:ext cx="8189843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Versus Permeable Pavement</a:t>
            </a:r>
          </a:p>
        </p:txBody>
      </p:sp>
    </p:spTree>
    <p:extLst>
      <p:ext uri="{BB962C8B-B14F-4D97-AF65-F5344CB8AC3E}">
        <p14:creationId xmlns:p14="http://schemas.microsoft.com/office/powerpoint/2010/main" val="62518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WC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WC Theme" id="{0BE84226-DBB8-4137-9137-48D539480175}" vid="{DEB0992C-64CC-4C79-A8C4-6E3A30DB46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6164</TotalTime>
  <Words>1170</Words>
  <Application>Microsoft Office PowerPoint</Application>
  <PresentationFormat>On-screen Show (4:3)</PresentationFormat>
  <Paragraphs>135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Brush Script MT</vt:lpstr>
      <vt:lpstr>Candara</vt:lpstr>
      <vt:lpstr>Symbol</vt:lpstr>
      <vt:lpstr>Times New Roman</vt:lpstr>
      <vt:lpstr>Wingdings</vt:lpstr>
      <vt:lpstr>1_CWC Theme</vt:lpstr>
      <vt:lpstr>Porous Pavement Applications For Barnegat Bay Watershed A Gray/Green Infrastructure Technique</vt:lpstr>
      <vt:lpstr>Hydrology of Undeveloped Watershed</vt:lpstr>
      <vt:lpstr>Hydrology of Developed Watershed</vt:lpstr>
      <vt:lpstr>What’s A Green/Gray SW BMP?</vt:lpstr>
      <vt:lpstr>Overview of Porous and Permeable Pavement</vt:lpstr>
      <vt:lpstr>PowerPoint Presentation</vt:lpstr>
      <vt:lpstr>What’s Porous/Permeable Pavement?</vt:lpstr>
      <vt:lpstr>Types of Porous/Permeable Pavement</vt:lpstr>
      <vt:lpstr>PowerPoint Presentation</vt:lpstr>
      <vt:lpstr>Permeable Surface With Under Drain </vt:lpstr>
      <vt:lpstr>Permeable Pavement W/ Bio-detention</vt:lpstr>
      <vt:lpstr>Shared Construction/Installation Attributes</vt:lpstr>
      <vt:lpstr>From: USDOT – FHA / FHWA-HIF-15-009, 2015</vt:lpstr>
      <vt:lpstr>Permeable/Porous Pavement - Pros</vt:lpstr>
      <vt:lpstr>Permeable/Porous Pavement - Cons </vt:lpstr>
      <vt:lpstr>Possible Water Quality Benefits</vt:lpstr>
      <vt:lpstr>Comparative Costs</vt:lpstr>
      <vt:lpstr>Types of Porous and Permeable Pavement</vt:lpstr>
      <vt:lpstr>Permeable or Porous  Asphalt</vt:lpstr>
      <vt:lpstr>Porous Asphalt Specs</vt:lpstr>
      <vt:lpstr>Permeable Concrete</vt:lpstr>
      <vt:lpstr>Design, Installation and Maintenance Specifications</vt:lpstr>
      <vt:lpstr>Permeable Pavers</vt:lpstr>
      <vt:lpstr>Permeable Pavers</vt:lpstr>
      <vt:lpstr>Case Study -  Toms River Board OF Education American Littoral Society</vt:lpstr>
      <vt:lpstr>Toms River BOE Offices</vt:lpstr>
      <vt:lpstr>Existing Conditions </vt:lpstr>
      <vt:lpstr>Remove Macadam and Prep Base</vt:lpstr>
      <vt:lpstr>Final Prep and Install Sub-Base</vt:lpstr>
      <vt:lpstr>Overflow Underdrain System</vt:lpstr>
      <vt:lpstr>Final Porous Concrete Sub-Base</vt:lpstr>
      <vt:lpstr>Pouring  of Porous Concrete Surface</vt:lpstr>
      <vt:lpstr>PowerPoint Presentation</vt:lpstr>
      <vt:lpstr>Porous Concrete Surface Set &amp; Curing</vt:lpstr>
      <vt:lpstr>1 week Following Installation</vt:lpstr>
      <vt:lpstr>2 Months After Installation</vt:lpstr>
      <vt:lpstr>Toms River BOE Offices WQ Improvements</vt:lpstr>
      <vt:lpstr>Maintaining Pervious and Porous Pavement </vt:lpstr>
      <vt:lpstr>Preventive Maintenance</vt:lpstr>
      <vt:lpstr>Basic Maintenance Requirements</vt:lpstr>
      <vt:lpstr>Specialized Maintenance Equipment</vt:lpstr>
      <vt:lpstr>Plenty of Maintenance Guidance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and Application of Porous Pavement A Gray-Green Infrastructure Technique</dc:title>
  <dc:creator>Stephen Souza</dc:creator>
  <cp:lastModifiedBy>Stephen Souza</cp:lastModifiedBy>
  <cp:revision>107</cp:revision>
  <cp:lastPrinted>2019-11-06T23:24:53Z</cp:lastPrinted>
  <dcterms:created xsi:type="dcterms:W3CDTF">2019-06-07T19:18:01Z</dcterms:created>
  <dcterms:modified xsi:type="dcterms:W3CDTF">2022-11-19T22:25:56Z</dcterms:modified>
</cp:coreProperties>
</file>