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49" r:id="rId2"/>
  </p:sldMasterIdLst>
  <p:notesMasterIdLst>
    <p:notesMasterId r:id="rId34"/>
  </p:notesMasterIdLst>
  <p:handoutMasterIdLst>
    <p:handoutMasterId r:id="rId35"/>
  </p:handoutMasterIdLst>
  <p:sldIdLst>
    <p:sldId id="256" r:id="rId3"/>
    <p:sldId id="437" r:id="rId4"/>
    <p:sldId id="436" r:id="rId5"/>
    <p:sldId id="357" r:id="rId6"/>
    <p:sldId id="435" r:id="rId7"/>
    <p:sldId id="438" r:id="rId8"/>
    <p:sldId id="376" r:id="rId9"/>
    <p:sldId id="356" r:id="rId10"/>
    <p:sldId id="387" r:id="rId11"/>
    <p:sldId id="394" r:id="rId12"/>
    <p:sldId id="390" r:id="rId13"/>
    <p:sldId id="391" r:id="rId14"/>
    <p:sldId id="388" r:id="rId15"/>
    <p:sldId id="358" r:id="rId16"/>
    <p:sldId id="359" r:id="rId17"/>
    <p:sldId id="393" r:id="rId18"/>
    <p:sldId id="384" r:id="rId19"/>
    <p:sldId id="374" r:id="rId20"/>
    <p:sldId id="389" r:id="rId21"/>
    <p:sldId id="401" r:id="rId22"/>
    <p:sldId id="373" r:id="rId23"/>
    <p:sldId id="431" r:id="rId24"/>
    <p:sldId id="430" r:id="rId25"/>
    <p:sldId id="433" r:id="rId26"/>
    <p:sldId id="360" r:id="rId27"/>
    <p:sldId id="365" r:id="rId28"/>
    <p:sldId id="367" r:id="rId29"/>
    <p:sldId id="363" r:id="rId30"/>
    <p:sldId id="386" r:id="rId31"/>
    <p:sldId id="432" r:id="rId32"/>
    <p:sldId id="289" r:id="rId3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99FF33"/>
    <a:srgbClr val="336699"/>
    <a:srgbClr val="FFFFFF"/>
    <a:srgbClr val="CC9900"/>
    <a:srgbClr val="66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DFF7B5-BE1C-4693-9E1F-1A21F942F687}" v="85" dt="2022-11-19T22:20:32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95" autoAdjust="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Souza" userId="4b1856accfb37335" providerId="LiveId" clId="{7FDFF7B5-BE1C-4693-9E1F-1A21F942F687}"/>
    <pc:docChg chg="custSel addSld delSld modSld sldOrd">
      <pc:chgData name="Stephen Souza" userId="4b1856accfb37335" providerId="LiveId" clId="{7FDFF7B5-BE1C-4693-9E1F-1A21F942F687}" dt="2022-11-19T22:22:22.612" v="1704" actId="207"/>
      <pc:docMkLst>
        <pc:docMk/>
      </pc:docMkLst>
      <pc:sldChg chg="modSp mod">
        <pc:chgData name="Stephen Souza" userId="4b1856accfb37335" providerId="LiveId" clId="{7FDFF7B5-BE1C-4693-9E1F-1A21F942F687}" dt="2022-11-18T14:51:10.535" v="50" actId="121"/>
        <pc:sldMkLst>
          <pc:docMk/>
          <pc:sldMk cId="478993203" sldId="256"/>
        </pc:sldMkLst>
        <pc:spChg chg="mod">
          <ac:chgData name="Stephen Souza" userId="4b1856accfb37335" providerId="LiveId" clId="{7FDFF7B5-BE1C-4693-9E1F-1A21F942F687}" dt="2022-11-18T14:51:10.535" v="50" actId="121"/>
          <ac:spMkLst>
            <pc:docMk/>
            <pc:sldMk cId="478993203" sldId="256"/>
            <ac:spMk id="2" creationId="{00000000-0000-0000-0000-000000000000}"/>
          </ac:spMkLst>
        </pc:spChg>
      </pc:sldChg>
      <pc:sldChg chg="del">
        <pc:chgData name="Stephen Souza" userId="4b1856accfb37335" providerId="LiveId" clId="{7FDFF7B5-BE1C-4693-9E1F-1A21F942F687}" dt="2022-11-18T14:52:59.960" v="76" actId="47"/>
        <pc:sldMkLst>
          <pc:docMk/>
          <pc:sldMk cId="3907913223" sldId="274"/>
        </pc:sldMkLst>
      </pc:sldChg>
      <pc:sldChg chg="modSp del mod">
        <pc:chgData name="Stephen Souza" userId="4b1856accfb37335" providerId="LiveId" clId="{7FDFF7B5-BE1C-4693-9E1F-1A21F942F687}" dt="2022-11-18T14:52:59.960" v="76" actId="47"/>
        <pc:sldMkLst>
          <pc:docMk/>
          <pc:sldMk cId="3647958972" sldId="322"/>
        </pc:sldMkLst>
        <pc:spChg chg="mod">
          <ac:chgData name="Stephen Souza" userId="4b1856accfb37335" providerId="LiveId" clId="{7FDFF7B5-BE1C-4693-9E1F-1A21F942F687}" dt="2022-11-18T14:51:22.380" v="52" actId="27636"/>
          <ac:spMkLst>
            <pc:docMk/>
            <pc:sldMk cId="3647958972" sldId="322"/>
            <ac:spMk id="217090" creationId="{00000000-0000-0000-0000-000000000000}"/>
          </ac:spMkLst>
        </pc:spChg>
      </pc:sldChg>
      <pc:sldChg chg="del">
        <pc:chgData name="Stephen Souza" userId="4b1856accfb37335" providerId="LiveId" clId="{7FDFF7B5-BE1C-4693-9E1F-1A21F942F687}" dt="2022-11-18T14:53:10.875" v="77" actId="47"/>
        <pc:sldMkLst>
          <pc:docMk/>
          <pc:sldMk cId="2040833817" sldId="334"/>
        </pc:sldMkLst>
      </pc:sldChg>
      <pc:sldChg chg="del">
        <pc:chgData name="Stephen Souza" userId="4b1856accfb37335" providerId="LiveId" clId="{7FDFF7B5-BE1C-4693-9E1F-1A21F942F687}" dt="2022-11-18T15:55:53.860" v="1287" actId="47"/>
        <pc:sldMkLst>
          <pc:docMk/>
          <pc:sldMk cId="2304209436" sldId="337"/>
        </pc:sldMkLst>
      </pc:sldChg>
      <pc:sldChg chg="modSp del mod">
        <pc:chgData name="Stephen Souza" userId="4b1856accfb37335" providerId="LiveId" clId="{7FDFF7B5-BE1C-4693-9E1F-1A21F942F687}" dt="2022-11-18T14:52:26.781" v="75" actId="47"/>
        <pc:sldMkLst>
          <pc:docMk/>
          <pc:sldMk cId="1242362859" sldId="346"/>
        </pc:sldMkLst>
        <pc:spChg chg="mod">
          <ac:chgData name="Stephen Souza" userId="4b1856accfb37335" providerId="LiveId" clId="{7FDFF7B5-BE1C-4693-9E1F-1A21F942F687}" dt="2022-11-18T14:51:22.459" v="64" actId="27636"/>
          <ac:spMkLst>
            <pc:docMk/>
            <pc:sldMk cId="1242362859" sldId="346"/>
            <ac:spMk id="164866" creationId="{A8C3AA5F-E5CC-4CF4-A5A7-A84138F67021}"/>
          </ac:spMkLst>
        </pc:spChg>
      </pc:sldChg>
      <pc:sldChg chg="modSp del">
        <pc:chgData name="Stephen Souza" userId="4b1856accfb37335" providerId="LiveId" clId="{7FDFF7B5-BE1C-4693-9E1F-1A21F942F687}" dt="2022-11-18T14:52:26.781" v="75" actId="47"/>
        <pc:sldMkLst>
          <pc:docMk/>
          <pc:sldMk cId="465526680" sldId="355"/>
        </pc:sldMkLst>
        <pc:spChg chg="mod">
          <ac:chgData name="Stephen Souza" userId="4b1856accfb37335" providerId="LiveId" clId="{7FDFF7B5-BE1C-4693-9E1F-1A21F942F687}" dt="2022-11-18T14:51:22.318" v="51"/>
          <ac:spMkLst>
            <pc:docMk/>
            <pc:sldMk cId="465526680" sldId="355"/>
            <ac:spMk id="2" creationId="{858221EC-3338-4E9B-800A-FBA8A7E7C1E1}"/>
          </ac:spMkLst>
        </pc:spChg>
      </pc:sldChg>
      <pc:sldChg chg="modSp mod">
        <pc:chgData name="Stephen Souza" userId="4b1856accfb37335" providerId="LiveId" clId="{7FDFF7B5-BE1C-4693-9E1F-1A21F942F687}" dt="2022-11-18T14:57:59.635" v="142" actId="313"/>
        <pc:sldMkLst>
          <pc:docMk/>
          <pc:sldMk cId="3785241507" sldId="356"/>
        </pc:sldMkLst>
        <pc:spChg chg="mod">
          <ac:chgData name="Stephen Souza" userId="4b1856accfb37335" providerId="LiveId" clId="{7FDFF7B5-BE1C-4693-9E1F-1A21F942F687}" dt="2022-11-18T14:57:32.631" v="134" actId="122"/>
          <ac:spMkLst>
            <pc:docMk/>
            <pc:sldMk cId="3785241507" sldId="356"/>
            <ac:spMk id="2" creationId="{00000000-0000-0000-0000-000000000000}"/>
          </ac:spMkLst>
        </pc:spChg>
        <pc:spChg chg="mod">
          <ac:chgData name="Stephen Souza" userId="4b1856accfb37335" providerId="LiveId" clId="{7FDFF7B5-BE1C-4693-9E1F-1A21F942F687}" dt="2022-11-18T14:57:59.635" v="142" actId="313"/>
          <ac:spMkLst>
            <pc:docMk/>
            <pc:sldMk cId="3785241507" sldId="356"/>
            <ac:spMk id="3" creationId="{00000000-0000-0000-0000-000000000000}"/>
          </ac:spMkLst>
        </pc:spChg>
      </pc:sldChg>
      <pc:sldChg chg="modSp mod">
        <pc:chgData name="Stephen Souza" userId="4b1856accfb37335" providerId="LiveId" clId="{7FDFF7B5-BE1C-4693-9E1F-1A21F942F687}" dt="2022-11-18T15:15:51.436" v="729" actId="313"/>
        <pc:sldMkLst>
          <pc:docMk/>
          <pc:sldMk cId="2355946535" sldId="357"/>
        </pc:sldMkLst>
        <pc:spChg chg="mod">
          <ac:chgData name="Stephen Souza" userId="4b1856accfb37335" providerId="LiveId" clId="{7FDFF7B5-BE1C-4693-9E1F-1A21F942F687}" dt="2022-11-18T15:15:03.238" v="631" actId="122"/>
          <ac:spMkLst>
            <pc:docMk/>
            <pc:sldMk cId="2355946535" sldId="357"/>
            <ac:spMk id="2" creationId="{00000000-0000-0000-0000-000000000000}"/>
          </ac:spMkLst>
        </pc:spChg>
        <pc:spChg chg="mod">
          <ac:chgData name="Stephen Souza" userId="4b1856accfb37335" providerId="LiveId" clId="{7FDFF7B5-BE1C-4693-9E1F-1A21F942F687}" dt="2022-11-18T15:15:51.436" v="729" actId="313"/>
          <ac:spMkLst>
            <pc:docMk/>
            <pc:sldMk cId="2355946535" sldId="357"/>
            <ac:spMk id="3" creationId="{00000000-0000-0000-0000-000000000000}"/>
          </ac:spMkLst>
        </pc:spChg>
        <pc:picChg chg="mod">
          <ac:chgData name="Stephen Souza" userId="4b1856accfb37335" providerId="LiveId" clId="{7FDFF7B5-BE1C-4693-9E1F-1A21F942F687}" dt="2022-11-18T14:55:24.525" v="87" actId="1076"/>
          <ac:picMkLst>
            <pc:docMk/>
            <pc:sldMk cId="2355946535" sldId="357"/>
            <ac:picMk id="4098" creationId="{00000000-0000-0000-0000-000000000000}"/>
          </ac:picMkLst>
        </pc:picChg>
      </pc:sldChg>
      <pc:sldChg chg="modSp mod">
        <pc:chgData name="Stephen Souza" userId="4b1856accfb37335" providerId="LiveId" clId="{7FDFF7B5-BE1C-4693-9E1F-1A21F942F687}" dt="2022-11-19T22:20:12.027" v="1701" actId="1076"/>
        <pc:sldMkLst>
          <pc:docMk/>
          <pc:sldMk cId="86035132" sldId="358"/>
        </pc:sldMkLst>
        <pc:spChg chg="mod">
          <ac:chgData name="Stephen Souza" userId="4b1856accfb37335" providerId="LiveId" clId="{7FDFF7B5-BE1C-4693-9E1F-1A21F942F687}" dt="2022-11-19T22:02:09.712" v="1342" actId="313"/>
          <ac:spMkLst>
            <pc:docMk/>
            <pc:sldMk cId="86035132" sldId="358"/>
            <ac:spMk id="2" creationId="{00000000-0000-0000-0000-000000000000}"/>
          </ac:spMkLst>
        </pc:spChg>
        <pc:spChg chg="mod">
          <ac:chgData name="Stephen Souza" userId="4b1856accfb37335" providerId="LiveId" clId="{7FDFF7B5-BE1C-4693-9E1F-1A21F942F687}" dt="2022-11-18T15:00:14.188" v="166" actId="1076"/>
          <ac:spMkLst>
            <pc:docMk/>
            <pc:sldMk cId="86035132" sldId="358"/>
            <ac:spMk id="8" creationId="{00000000-0000-0000-0000-000000000000}"/>
          </ac:spMkLst>
        </pc:spChg>
        <pc:picChg chg="mod">
          <ac:chgData name="Stephen Souza" userId="4b1856accfb37335" providerId="LiveId" clId="{7FDFF7B5-BE1C-4693-9E1F-1A21F942F687}" dt="2022-11-19T22:20:07.894" v="1700" actId="14100"/>
          <ac:picMkLst>
            <pc:docMk/>
            <pc:sldMk cId="86035132" sldId="358"/>
            <ac:picMk id="3074" creationId="{00000000-0000-0000-0000-000000000000}"/>
          </ac:picMkLst>
        </pc:picChg>
        <pc:picChg chg="mod">
          <ac:chgData name="Stephen Souza" userId="4b1856accfb37335" providerId="LiveId" clId="{7FDFF7B5-BE1C-4693-9E1F-1A21F942F687}" dt="2022-11-19T22:20:12.027" v="1701" actId="1076"/>
          <ac:picMkLst>
            <pc:docMk/>
            <pc:sldMk cId="86035132" sldId="358"/>
            <ac:picMk id="3075" creationId="{00000000-0000-0000-0000-000000000000}"/>
          </ac:picMkLst>
        </pc:picChg>
      </pc:sldChg>
      <pc:sldChg chg="modSp mod">
        <pc:chgData name="Stephen Souza" userId="4b1856accfb37335" providerId="LiveId" clId="{7FDFF7B5-BE1C-4693-9E1F-1A21F942F687}" dt="2022-11-18T15:01:16.782" v="180" actId="122"/>
        <pc:sldMkLst>
          <pc:docMk/>
          <pc:sldMk cId="969517545" sldId="359"/>
        </pc:sldMkLst>
        <pc:spChg chg="mod">
          <ac:chgData name="Stephen Souza" userId="4b1856accfb37335" providerId="LiveId" clId="{7FDFF7B5-BE1C-4693-9E1F-1A21F942F687}" dt="2022-11-18T15:01:16.782" v="180" actId="122"/>
          <ac:spMkLst>
            <pc:docMk/>
            <pc:sldMk cId="969517545" sldId="359"/>
            <ac:spMk id="2" creationId="{00000000-0000-0000-0000-000000000000}"/>
          </ac:spMkLst>
        </pc:spChg>
        <pc:picChg chg="mod">
          <ac:chgData name="Stephen Souza" userId="4b1856accfb37335" providerId="LiveId" clId="{7FDFF7B5-BE1C-4693-9E1F-1A21F942F687}" dt="2022-11-18T15:00:59.015" v="176" actId="167"/>
          <ac:picMkLst>
            <pc:docMk/>
            <pc:sldMk cId="969517545" sldId="359"/>
            <ac:picMk id="3" creationId="{00000000-0000-0000-0000-000000000000}"/>
          </ac:picMkLst>
        </pc:picChg>
      </pc:sldChg>
      <pc:sldChg chg="modSp mod">
        <pc:chgData name="Stephen Souza" userId="4b1856accfb37335" providerId="LiveId" clId="{7FDFF7B5-BE1C-4693-9E1F-1A21F942F687}" dt="2022-11-19T22:04:45.308" v="1393" actId="27636"/>
        <pc:sldMkLst>
          <pc:docMk/>
          <pc:sldMk cId="1900628646" sldId="360"/>
        </pc:sldMkLst>
        <pc:spChg chg="mod">
          <ac:chgData name="Stephen Souza" userId="4b1856accfb37335" providerId="LiveId" clId="{7FDFF7B5-BE1C-4693-9E1F-1A21F942F687}" dt="2022-11-19T22:04:45.308" v="1393" actId="27636"/>
          <ac:spMkLst>
            <pc:docMk/>
            <pc:sldMk cId="1900628646" sldId="360"/>
            <ac:spMk id="2" creationId="{00000000-0000-0000-0000-000000000000}"/>
          </ac:spMkLst>
        </pc:spChg>
        <pc:spChg chg="mod">
          <ac:chgData name="Stephen Souza" userId="4b1856accfb37335" providerId="LiveId" clId="{7FDFF7B5-BE1C-4693-9E1F-1A21F942F687}" dt="2022-11-19T22:04:41.840" v="1391" actId="208"/>
          <ac:spMkLst>
            <pc:docMk/>
            <pc:sldMk cId="1900628646" sldId="360"/>
            <ac:spMk id="3" creationId="{00000000-0000-0000-0000-000000000000}"/>
          </ac:spMkLst>
        </pc:spChg>
        <pc:spChg chg="mod">
          <ac:chgData name="Stephen Souza" userId="4b1856accfb37335" providerId="LiveId" clId="{7FDFF7B5-BE1C-4693-9E1F-1A21F942F687}" dt="2022-11-19T22:04:18.820" v="1386" actId="20577"/>
          <ac:spMkLst>
            <pc:docMk/>
            <pc:sldMk cId="1900628646" sldId="360"/>
            <ac:spMk id="4" creationId="{5C725A3F-FA65-4E2A-B442-20DBA0BAEA6A}"/>
          </ac:spMkLst>
        </pc:spChg>
        <pc:picChg chg="mod">
          <ac:chgData name="Stephen Souza" userId="4b1856accfb37335" providerId="LiveId" clId="{7FDFF7B5-BE1C-4693-9E1F-1A21F942F687}" dt="2022-11-18T15:06:50.675" v="363" actId="14100"/>
          <ac:picMkLst>
            <pc:docMk/>
            <pc:sldMk cId="1900628646" sldId="360"/>
            <ac:picMk id="5122" creationId="{00000000-0000-0000-0000-000000000000}"/>
          </ac:picMkLst>
        </pc:picChg>
      </pc:sldChg>
      <pc:sldChg chg="del">
        <pc:chgData name="Stephen Souza" userId="4b1856accfb37335" providerId="LiveId" clId="{7FDFF7B5-BE1C-4693-9E1F-1A21F942F687}" dt="2022-11-18T14:54:18.537" v="78" actId="47"/>
        <pc:sldMkLst>
          <pc:docMk/>
          <pc:sldMk cId="427577455" sldId="361"/>
        </pc:sldMkLst>
      </pc:sldChg>
      <pc:sldChg chg="modSp del">
        <pc:chgData name="Stephen Souza" userId="4b1856accfb37335" providerId="LiveId" clId="{7FDFF7B5-BE1C-4693-9E1F-1A21F942F687}" dt="2022-11-18T14:54:18.537" v="78" actId="47"/>
        <pc:sldMkLst>
          <pc:docMk/>
          <pc:sldMk cId="1881617158" sldId="362"/>
        </pc:sldMkLst>
        <pc:spChg chg="mod">
          <ac:chgData name="Stephen Souza" userId="4b1856accfb37335" providerId="LiveId" clId="{7FDFF7B5-BE1C-4693-9E1F-1A21F942F687}" dt="2022-11-18T14:51:22.318" v="51"/>
          <ac:spMkLst>
            <pc:docMk/>
            <pc:sldMk cId="1881617158" sldId="362"/>
            <ac:spMk id="4" creationId="{00000000-0000-0000-0000-000000000000}"/>
          </ac:spMkLst>
        </pc:spChg>
      </pc:sldChg>
      <pc:sldChg chg="modSp mod ord">
        <pc:chgData name="Stephen Souza" userId="4b1856accfb37335" providerId="LiveId" clId="{7FDFF7B5-BE1C-4693-9E1F-1A21F942F687}" dt="2022-11-19T22:03:36.070" v="1378" actId="20577"/>
        <pc:sldMkLst>
          <pc:docMk/>
          <pc:sldMk cId="1185467492" sldId="363"/>
        </pc:sldMkLst>
        <pc:spChg chg="mod">
          <ac:chgData name="Stephen Souza" userId="4b1856accfb37335" providerId="LiveId" clId="{7FDFF7B5-BE1C-4693-9E1F-1A21F942F687}" dt="2022-11-18T15:10:05.880" v="475" actId="255"/>
          <ac:spMkLst>
            <pc:docMk/>
            <pc:sldMk cId="1185467492" sldId="363"/>
            <ac:spMk id="4" creationId="{00000000-0000-0000-0000-000000000000}"/>
          </ac:spMkLst>
        </pc:spChg>
        <pc:spChg chg="mod">
          <ac:chgData name="Stephen Souza" userId="4b1856accfb37335" providerId="LiveId" clId="{7FDFF7B5-BE1C-4693-9E1F-1A21F942F687}" dt="2022-11-19T22:03:36.070" v="1378" actId="20577"/>
          <ac:spMkLst>
            <pc:docMk/>
            <pc:sldMk cId="1185467492" sldId="363"/>
            <ac:spMk id="5" creationId="{FAF0D6E4-ACE4-4D8E-91DB-CA481702A1CA}"/>
          </ac:spMkLst>
        </pc:spChg>
        <pc:picChg chg="mod">
          <ac:chgData name="Stephen Souza" userId="4b1856accfb37335" providerId="LiveId" clId="{7FDFF7B5-BE1C-4693-9E1F-1A21F942F687}" dt="2022-11-18T15:09:38.226" v="442" actId="732"/>
          <ac:picMkLst>
            <pc:docMk/>
            <pc:sldMk cId="1185467492" sldId="363"/>
            <ac:picMk id="6146" creationId="{00000000-0000-0000-0000-000000000000}"/>
          </ac:picMkLst>
        </pc:picChg>
      </pc:sldChg>
      <pc:sldChg chg="del">
        <pc:chgData name="Stephen Souza" userId="4b1856accfb37335" providerId="LiveId" clId="{7FDFF7B5-BE1C-4693-9E1F-1A21F942F687}" dt="2022-11-18T14:54:18.537" v="78" actId="47"/>
        <pc:sldMkLst>
          <pc:docMk/>
          <pc:sldMk cId="2125078810" sldId="364"/>
        </pc:sldMkLst>
      </pc:sldChg>
      <pc:sldChg chg="delSp modSp mod ord">
        <pc:chgData name="Stephen Souza" userId="4b1856accfb37335" providerId="LiveId" clId="{7FDFF7B5-BE1C-4693-9E1F-1A21F942F687}" dt="2022-11-19T22:04:09.755" v="1384" actId="207"/>
        <pc:sldMkLst>
          <pc:docMk/>
          <pc:sldMk cId="2871798973" sldId="365"/>
        </pc:sldMkLst>
        <pc:spChg chg="mod">
          <ac:chgData name="Stephen Souza" userId="4b1856accfb37335" providerId="LiveId" clId="{7FDFF7B5-BE1C-4693-9E1F-1A21F942F687}" dt="2022-11-18T15:08:24.190" v="424" actId="14100"/>
          <ac:spMkLst>
            <pc:docMk/>
            <pc:sldMk cId="2871798973" sldId="365"/>
            <ac:spMk id="2" creationId="{00000000-0000-0000-0000-000000000000}"/>
          </ac:spMkLst>
        </pc:spChg>
        <pc:spChg chg="del">
          <ac:chgData name="Stephen Souza" userId="4b1856accfb37335" providerId="LiveId" clId="{7FDFF7B5-BE1C-4693-9E1F-1A21F942F687}" dt="2022-11-18T15:07:41.801" v="413" actId="478"/>
          <ac:spMkLst>
            <pc:docMk/>
            <pc:sldMk cId="2871798973" sldId="365"/>
            <ac:spMk id="3" creationId="{00000000-0000-0000-0000-000000000000}"/>
          </ac:spMkLst>
        </pc:spChg>
        <pc:spChg chg="mod">
          <ac:chgData name="Stephen Souza" userId="4b1856accfb37335" providerId="LiveId" clId="{7FDFF7B5-BE1C-4693-9E1F-1A21F942F687}" dt="2022-11-19T22:04:09.755" v="1384" actId="207"/>
          <ac:spMkLst>
            <pc:docMk/>
            <pc:sldMk cId="2871798973" sldId="365"/>
            <ac:spMk id="5" creationId="{D48F88E0-E3CD-4F1F-9003-75869D5150EC}"/>
          </ac:spMkLst>
        </pc:spChg>
        <pc:picChg chg="mod">
          <ac:chgData name="Stephen Souza" userId="4b1856accfb37335" providerId="LiveId" clId="{7FDFF7B5-BE1C-4693-9E1F-1A21F942F687}" dt="2022-11-18T15:08:18.121" v="422" actId="14100"/>
          <ac:picMkLst>
            <pc:docMk/>
            <pc:sldMk cId="2871798973" sldId="365"/>
            <ac:picMk id="8194" creationId="{00000000-0000-0000-0000-000000000000}"/>
          </ac:picMkLst>
        </pc:picChg>
      </pc:sldChg>
      <pc:sldChg chg="modSp del mod">
        <pc:chgData name="Stephen Souza" userId="4b1856accfb37335" providerId="LiveId" clId="{7FDFF7B5-BE1C-4693-9E1F-1A21F942F687}" dt="2022-11-18T14:52:26.781" v="75" actId="47"/>
        <pc:sldMkLst>
          <pc:docMk/>
          <pc:sldMk cId="4030613225" sldId="366"/>
        </pc:sldMkLst>
        <pc:spChg chg="mod">
          <ac:chgData name="Stephen Souza" userId="4b1856accfb37335" providerId="LiveId" clId="{7FDFF7B5-BE1C-4693-9E1F-1A21F942F687}" dt="2022-11-18T14:51:22.427" v="61" actId="27636"/>
          <ac:spMkLst>
            <pc:docMk/>
            <pc:sldMk cId="4030613225" sldId="366"/>
            <ac:spMk id="186370" creationId="{DA956701-9C97-4197-976B-D23424C1F0EB}"/>
          </ac:spMkLst>
        </pc:spChg>
      </pc:sldChg>
      <pc:sldChg chg="modSp mod">
        <pc:chgData name="Stephen Souza" userId="4b1856accfb37335" providerId="LiveId" clId="{7FDFF7B5-BE1C-4693-9E1F-1A21F942F687}" dt="2022-11-19T22:03:58.507" v="1382" actId="207"/>
        <pc:sldMkLst>
          <pc:docMk/>
          <pc:sldMk cId="4268522800" sldId="367"/>
        </pc:sldMkLst>
        <pc:spChg chg="mod">
          <ac:chgData name="Stephen Souza" userId="4b1856accfb37335" providerId="LiveId" clId="{7FDFF7B5-BE1C-4693-9E1F-1A21F942F687}" dt="2022-11-18T15:09:08.792" v="439" actId="14100"/>
          <ac:spMkLst>
            <pc:docMk/>
            <pc:sldMk cId="4268522800" sldId="367"/>
            <ac:spMk id="2" creationId="{00000000-0000-0000-0000-000000000000}"/>
          </ac:spMkLst>
        </pc:spChg>
        <pc:spChg chg="mod">
          <ac:chgData name="Stephen Souza" userId="4b1856accfb37335" providerId="LiveId" clId="{7FDFF7B5-BE1C-4693-9E1F-1A21F942F687}" dt="2022-11-19T22:03:58.507" v="1382" actId="207"/>
          <ac:spMkLst>
            <pc:docMk/>
            <pc:sldMk cId="4268522800" sldId="367"/>
            <ac:spMk id="5" creationId="{00000000-0000-0000-0000-000000000000}"/>
          </ac:spMkLst>
        </pc:spChg>
        <pc:spChg chg="mod">
          <ac:chgData name="Stephen Souza" userId="4b1856accfb37335" providerId="LiveId" clId="{7FDFF7B5-BE1C-4693-9E1F-1A21F942F687}" dt="2022-11-19T22:03:43.110" v="1379" actId="207"/>
          <ac:spMkLst>
            <pc:docMk/>
            <pc:sldMk cId="4268522800" sldId="367"/>
            <ac:spMk id="6" creationId="{4CAAA66A-50C1-40A0-BA9E-67EDCDEF57E4}"/>
          </ac:spMkLst>
        </pc:spChg>
      </pc:sldChg>
      <pc:sldChg chg="modSp mod">
        <pc:chgData name="Stephen Souza" userId="4b1856accfb37335" providerId="LiveId" clId="{7FDFF7B5-BE1C-4693-9E1F-1A21F942F687}" dt="2022-11-18T15:04:44.274" v="286" actId="14100"/>
        <pc:sldMkLst>
          <pc:docMk/>
          <pc:sldMk cId="1939091445" sldId="373"/>
        </pc:sldMkLst>
        <pc:spChg chg="mod">
          <ac:chgData name="Stephen Souza" userId="4b1856accfb37335" providerId="LiveId" clId="{7FDFF7B5-BE1C-4693-9E1F-1A21F942F687}" dt="2022-11-18T15:04:35.638" v="283" actId="20577"/>
          <ac:spMkLst>
            <pc:docMk/>
            <pc:sldMk cId="1939091445" sldId="373"/>
            <ac:spMk id="4" creationId="{01D5F945-C297-44F7-ACF2-BE2009C8CC0D}"/>
          </ac:spMkLst>
        </pc:spChg>
        <pc:picChg chg="mod">
          <ac:chgData name="Stephen Souza" userId="4b1856accfb37335" providerId="LiveId" clId="{7FDFF7B5-BE1C-4693-9E1F-1A21F942F687}" dt="2022-11-18T15:04:44.274" v="286" actId="14100"/>
          <ac:picMkLst>
            <pc:docMk/>
            <pc:sldMk cId="1939091445" sldId="373"/>
            <ac:picMk id="3" creationId="{00000000-0000-0000-0000-000000000000}"/>
          </ac:picMkLst>
        </pc:picChg>
      </pc:sldChg>
      <pc:sldChg chg="modSp mod">
        <pc:chgData name="Stephen Souza" userId="4b1856accfb37335" providerId="LiveId" clId="{7FDFF7B5-BE1C-4693-9E1F-1A21F942F687}" dt="2022-11-18T15:03:17.503" v="227" actId="1076"/>
        <pc:sldMkLst>
          <pc:docMk/>
          <pc:sldMk cId="3882473728" sldId="374"/>
        </pc:sldMkLst>
        <pc:spChg chg="mod">
          <ac:chgData name="Stephen Souza" userId="4b1856accfb37335" providerId="LiveId" clId="{7FDFF7B5-BE1C-4693-9E1F-1A21F942F687}" dt="2022-11-18T15:03:17.503" v="227" actId="1076"/>
          <ac:spMkLst>
            <pc:docMk/>
            <pc:sldMk cId="3882473728" sldId="374"/>
            <ac:spMk id="4" creationId="{00000000-0000-0000-0000-000000000000}"/>
          </ac:spMkLst>
        </pc:spChg>
      </pc:sldChg>
      <pc:sldChg chg="modSp mod ord">
        <pc:chgData name="Stephen Souza" userId="4b1856accfb37335" providerId="LiveId" clId="{7FDFF7B5-BE1C-4693-9E1F-1A21F942F687}" dt="2022-11-19T22:19:00.203" v="1694" actId="14100"/>
        <pc:sldMkLst>
          <pc:docMk/>
          <pc:sldMk cId="2453241007" sldId="376"/>
        </pc:sldMkLst>
        <pc:spChg chg="mod">
          <ac:chgData name="Stephen Souza" userId="4b1856accfb37335" providerId="LiveId" clId="{7FDFF7B5-BE1C-4693-9E1F-1A21F942F687}" dt="2022-11-18T15:10:33.951" v="481" actId="255"/>
          <ac:spMkLst>
            <pc:docMk/>
            <pc:sldMk cId="2453241007" sldId="376"/>
            <ac:spMk id="2" creationId="{00000000-0000-0000-0000-000000000000}"/>
          </ac:spMkLst>
        </pc:spChg>
        <pc:spChg chg="mod">
          <ac:chgData name="Stephen Souza" userId="4b1856accfb37335" providerId="LiveId" clId="{7FDFF7B5-BE1C-4693-9E1F-1A21F942F687}" dt="2022-11-19T22:19:00.203" v="1694" actId="14100"/>
          <ac:spMkLst>
            <pc:docMk/>
            <pc:sldMk cId="2453241007" sldId="376"/>
            <ac:spMk id="3" creationId="{00000000-0000-0000-0000-000000000000}"/>
          </ac:spMkLst>
        </pc:spChg>
        <pc:picChg chg="mod">
          <ac:chgData name="Stephen Souza" userId="4b1856accfb37335" providerId="LiveId" clId="{7FDFF7B5-BE1C-4693-9E1F-1A21F942F687}" dt="2022-11-18T15:10:14.397" v="476" actId="1076"/>
          <ac:picMkLst>
            <pc:docMk/>
            <pc:sldMk cId="2453241007" sldId="376"/>
            <ac:picMk id="8" creationId="{00000000-0000-0000-0000-000000000000}"/>
          </ac:picMkLst>
        </pc:picChg>
        <pc:picChg chg="mod">
          <ac:chgData name="Stephen Souza" userId="4b1856accfb37335" providerId="LiveId" clId="{7FDFF7B5-BE1C-4693-9E1F-1A21F942F687}" dt="2022-11-18T15:10:19.412" v="478" actId="14100"/>
          <ac:picMkLst>
            <pc:docMk/>
            <pc:sldMk cId="2453241007" sldId="376"/>
            <ac:picMk id="8194" creationId="{00000000-0000-0000-0000-000000000000}"/>
          </ac:picMkLst>
        </pc:picChg>
      </pc:sldChg>
      <pc:sldChg chg="modSp del mod">
        <pc:chgData name="Stephen Souza" userId="4b1856accfb37335" providerId="LiveId" clId="{7FDFF7B5-BE1C-4693-9E1F-1A21F942F687}" dt="2022-11-18T14:52:26.781" v="75" actId="47"/>
        <pc:sldMkLst>
          <pc:docMk/>
          <pc:sldMk cId="754111667" sldId="378"/>
        </pc:sldMkLst>
        <pc:spChg chg="mod">
          <ac:chgData name="Stephen Souza" userId="4b1856accfb37335" providerId="LiveId" clId="{7FDFF7B5-BE1C-4693-9E1F-1A21F942F687}" dt="2022-11-18T14:51:22.427" v="58" actId="27636"/>
          <ac:spMkLst>
            <pc:docMk/>
            <pc:sldMk cId="754111667" sldId="378"/>
            <ac:spMk id="206850" creationId="{5E2A628D-CEDF-477B-8779-373D59687D00}"/>
          </ac:spMkLst>
        </pc:spChg>
      </pc:sldChg>
      <pc:sldChg chg="modSp del mod">
        <pc:chgData name="Stephen Souza" userId="4b1856accfb37335" providerId="LiveId" clId="{7FDFF7B5-BE1C-4693-9E1F-1A21F942F687}" dt="2022-11-18T14:52:26.781" v="75" actId="47"/>
        <pc:sldMkLst>
          <pc:docMk/>
          <pc:sldMk cId="1439207022" sldId="379"/>
        </pc:sldMkLst>
        <pc:spChg chg="mod">
          <ac:chgData name="Stephen Souza" userId="4b1856accfb37335" providerId="LiveId" clId="{7FDFF7B5-BE1C-4693-9E1F-1A21F942F687}" dt="2022-11-18T14:51:22.427" v="60" actId="27636"/>
          <ac:spMkLst>
            <pc:docMk/>
            <pc:sldMk cId="1439207022" sldId="379"/>
            <ac:spMk id="207874" creationId="{941881F5-4DD0-4811-95EE-B121E89FB3F0}"/>
          </ac:spMkLst>
        </pc:spChg>
      </pc:sldChg>
      <pc:sldChg chg="del">
        <pc:chgData name="Stephen Souza" userId="4b1856accfb37335" providerId="LiveId" clId="{7FDFF7B5-BE1C-4693-9E1F-1A21F942F687}" dt="2022-11-18T14:52:26.781" v="75" actId="47"/>
        <pc:sldMkLst>
          <pc:docMk/>
          <pc:sldMk cId="2453149503" sldId="380"/>
        </pc:sldMkLst>
      </pc:sldChg>
      <pc:sldChg chg="modSp mod">
        <pc:chgData name="Stephen Souza" userId="4b1856accfb37335" providerId="LiveId" clId="{7FDFF7B5-BE1C-4693-9E1F-1A21F942F687}" dt="2022-11-19T22:22:22.612" v="1704" actId="207"/>
        <pc:sldMkLst>
          <pc:docMk/>
          <pc:sldMk cId="2831793701" sldId="384"/>
        </pc:sldMkLst>
        <pc:spChg chg="mod">
          <ac:chgData name="Stephen Souza" userId="4b1856accfb37335" providerId="LiveId" clId="{7FDFF7B5-BE1C-4693-9E1F-1A21F942F687}" dt="2022-11-19T22:22:22.612" v="1704" actId="207"/>
          <ac:spMkLst>
            <pc:docMk/>
            <pc:sldMk cId="2831793701" sldId="384"/>
            <ac:spMk id="3" creationId="{1F25B6B5-94F4-406B-8251-DCE133778F31}"/>
          </ac:spMkLst>
        </pc:spChg>
        <pc:picChg chg="mod">
          <ac:chgData name="Stephen Souza" userId="4b1856accfb37335" providerId="LiveId" clId="{7FDFF7B5-BE1C-4693-9E1F-1A21F942F687}" dt="2022-11-18T15:02:17.485" v="209" actId="14100"/>
          <ac:picMkLst>
            <pc:docMk/>
            <pc:sldMk cId="2831793701" sldId="384"/>
            <ac:picMk id="4098" creationId="{00000000-0000-0000-0000-000000000000}"/>
          </ac:picMkLst>
        </pc:picChg>
      </pc:sldChg>
      <pc:sldChg chg="modSp mod">
        <pc:chgData name="Stephen Souza" userId="4b1856accfb37335" providerId="LiveId" clId="{7FDFF7B5-BE1C-4693-9E1F-1A21F942F687}" dt="2022-11-19T22:02:47.315" v="1375" actId="20577"/>
        <pc:sldMkLst>
          <pc:docMk/>
          <pc:sldMk cId="3576107907" sldId="386"/>
        </pc:sldMkLst>
        <pc:spChg chg="mod">
          <ac:chgData name="Stephen Souza" userId="4b1856accfb37335" providerId="LiveId" clId="{7FDFF7B5-BE1C-4693-9E1F-1A21F942F687}" dt="2022-11-18T15:11:59.645" v="506" actId="20577"/>
          <ac:spMkLst>
            <pc:docMk/>
            <pc:sldMk cId="3576107907" sldId="386"/>
            <ac:spMk id="2" creationId="{00000000-0000-0000-0000-000000000000}"/>
          </ac:spMkLst>
        </pc:spChg>
        <pc:spChg chg="mod">
          <ac:chgData name="Stephen Souza" userId="4b1856accfb37335" providerId="LiveId" clId="{7FDFF7B5-BE1C-4693-9E1F-1A21F942F687}" dt="2022-11-19T22:02:47.315" v="1375" actId="20577"/>
          <ac:spMkLst>
            <pc:docMk/>
            <pc:sldMk cId="3576107907" sldId="386"/>
            <ac:spMk id="3" creationId="{00000000-0000-0000-0000-000000000000}"/>
          </ac:spMkLst>
        </pc:spChg>
      </pc:sldChg>
      <pc:sldChg chg="modSp mod">
        <pc:chgData name="Stephen Souza" userId="4b1856accfb37335" providerId="LiveId" clId="{7FDFF7B5-BE1C-4693-9E1F-1A21F942F687}" dt="2022-11-18T14:58:18.542" v="145" actId="1076"/>
        <pc:sldMkLst>
          <pc:docMk/>
          <pc:sldMk cId="3666353136" sldId="387"/>
        </pc:sldMkLst>
        <pc:spChg chg="mod">
          <ac:chgData name="Stephen Souza" userId="4b1856accfb37335" providerId="LiveId" clId="{7FDFF7B5-BE1C-4693-9E1F-1A21F942F687}" dt="2022-11-18T14:58:18.542" v="145" actId="1076"/>
          <ac:spMkLst>
            <pc:docMk/>
            <pc:sldMk cId="3666353136" sldId="387"/>
            <ac:spMk id="2" creationId="{00000000-0000-0000-0000-000000000000}"/>
          </ac:spMkLst>
        </pc:spChg>
      </pc:sldChg>
      <pc:sldChg chg="modSp mod">
        <pc:chgData name="Stephen Souza" userId="4b1856accfb37335" providerId="LiveId" clId="{7FDFF7B5-BE1C-4693-9E1F-1A21F942F687}" dt="2022-11-18T14:59:46.970" v="158" actId="255"/>
        <pc:sldMkLst>
          <pc:docMk/>
          <pc:sldMk cId="4241675474" sldId="388"/>
        </pc:sldMkLst>
        <pc:spChg chg="mod">
          <ac:chgData name="Stephen Souza" userId="4b1856accfb37335" providerId="LiveId" clId="{7FDFF7B5-BE1C-4693-9E1F-1A21F942F687}" dt="2022-11-18T14:59:25.837" v="155" actId="6549"/>
          <ac:spMkLst>
            <pc:docMk/>
            <pc:sldMk cId="4241675474" sldId="388"/>
            <ac:spMk id="2" creationId="{00000000-0000-0000-0000-000000000000}"/>
          </ac:spMkLst>
        </pc:spChg>
        <pc:spChg chg="mod">
          <ac:chgData name="Stephen Souza" userId="4b1856accfb37335" providerId="LiveId" clId="{7FDFF7B5-BE1C-4693-9E1F-1A21F942F687}" dt="2022-11-18T14:59:46.970" v="158" actId="255"/>
          <ac:spMkLst>
            <pc:docMk/>
            <pc:sldMk cId="4241675474" sldId="388"/>
            <ac:spMk id="6" creationId="{00000000-0000-0000-0000-000000000000}"/>
          </ac:spMkLst>
        </pc:spChg>
        <pc:spChg chg="mod">
          <ac:chgData name="Stephen Souza" userId="4b1856accfb37335" providerId="LiveId" clId="{7FDFF7B5-BE1C-4693-9E1F-1A21F942F687}" dt="2022-11-18T14:59:34.928" v="156" actId="1076"/>
          <ac:spMkLst>
            <pc:docMk/>
            <pc:sldMk cId="4241675474" sldId="388"/>
            <ac:spMk id="7" creationId="{00000000-0000-0000-0000-000000000000}"/>
          </ac:spMkLst>
        </pc:spChg>
        <pc:picChg chg="mod">
          <ac:chgData name="Stephen Souza" userId="4b1856accfb37335" providerId="LiveId" clId="{7FDFF7B5-BE1C-4693-9E1F-1A21F942F687}" dt="2022-11-18T14:59:34.928" v="156" actId="1076"/>
          <ac:picMkLst>
            <pc:docMk/>
            <pc:sldMk cId="4241675474" sldId="388"/>
            <ac:picMk id="3074" creationId="{00000000-0000-0000-0000-000000000000}"/>
          </ac:picMkLst>
        </pc:picChg>
      </pc:sldChg>
      <pc:sldChg chg="modSp mod">
        <pc:chgData name="Stephen Souza" userId="4b1856accfb37335" providerId="LiveId" clId="{7FDFF7B5-BE1C-4693-9E1F-1A21F942F687}" dt="2022-11-18T15:03:57.496" v="255" actId="14100"/>
        <pc:sldMkLst>
          <pc:docMk/>
          <pc:sldMk cId="4257565451" sldId="389"/>
        </pc:sldMkLst>
        <pc:spChg chg="mod">
          <ac:chgData name="Stephen Souza" userId="4b1856accfb37335" providerId="LiveId" clId="{7FDFF7B5-BE1C-4693-9E1F-1A21F942F687}" dt="2022-11-18T15:03:57.496" v="255" actId="14100"/>
          <ac:spMkLst>
            <pc:docMk/>
            <pc:sldMk cId="4257565451" sldId="389"/>
            <ac:spMk id="2" creationId="{00000000-0000-0000-0000-000000000000}"/>
          </ac:spMkLst>
        </pc:spChg>
        <pc:spChg chg="mod">
          <ac:chgData name="Stephen Souza" userId="4b1856accfb37335" providerId="LiveId" clId="{7FDFF7B5-BE1C-4693-9E1F-1A21F942F687}" dt="2022-11-18T15:03:26.028" v="228" actId="1076"/>
          <ac:spMkLst>
            <pc:docMk/>
            <pc:sldMk cId="4257565451" sldId="389"/>
            <ac:spMk id="6" creationId="{00000000-0000-0000-0000-000000000000}"/>
          </ac:spMkLst>
        </pc:spChg>
        <pc:picChg chg="mod">
          <ac:chgData name="Stephen Souza" userId="4b1856accfb37335" providerId="LiveId" clId="{7FDFF7B5-BE1C-4693-9E1F-1A21F942F687}" dt="2022-11-18T15:03:28.356" v="229" actId="1076"/>
          <ac:picMkLst>
            <pc:docMk/>
            <pc:sldMk cId="4257565451" sldId="389"/>
            <ac:picMk id="4098" creationId="{00000000-0000-0000-0000-000000000000}"/>
          </ac:picMkLst>
        </pc:picChg>
      </pc:sldChg>
      <pc:sldChg chg="delSp modSp mod">
        <pc:chgData name="Stephen Souza" userId="4b1856accfb37335" providerId="LiveId" clId="{7FDFF7B5-BE1C-4693-9E1F-1A21F942F687}" dt="2022-11-18T14:58:50.422" v="151" actId="1076"/>
        <pc:sldMkLst>
          <pc:docMk/>
          <pc:sldMk cId="2509374516" sldId="390"/>
        </pc:sldMkLst>
        <pc:spChg chg="del">
          <ac:chgData name="Stephen Souza" userId="4b1856accfb37335" providerId="LiveId" clId="{7FDFF7B5-BE1C-4693-9E1F-1A21F942F687}" dt="2022-11-18T14:58:43.666" v="150" actId="478"/>
          <ac:spMkLst>
            <pc:docMk/>
            <pc:sldMk cId="2509374516" sldId="390"/>
            <ac:spMk id="3" creationId="{00000000-0000-0000-0000-000000000000}"/>
          </ac:spMkLst>
        </pc:spChg>
        <pc:spChg chg="mod">
          <ac:chgData name="Stephen Souza" userId="4b1856accfb37335" providerId="LiveId" clId="{7FDFF7B5-BE1C-4693-9E1F-1A21F942F687}" dt="2022-11-18T14:58:50.422" v="151" actId="1076"/>
          <ac:spMkLst>
            <pc:docMk/>
            <pc:sldMk cId="2509374516" sldId="390"/>
            <ac:spMk id="6" creationId="{00000000-0000-0000-0000-000000000000}"/>
          </ac:spMkLst>
        </pc:spChg>
        <pc:spChg chg="mod">
          <ac:chgData name="Stephen Souza" userId="4b1856accfb37335" providerId="LiveId" clId="{7FDFF7B5-BE1C-4693-9E1F-1A21F942F687}" dt="2022-11-18T14:58:38.525" v="149" actId="1076"/>
          <ac:spMkLst>
            <pc:docMk/>
            <pc:sldMk cId="2509374516" sldId="390"/>
            <ac:spMk id="7" creationId="{00000000-0000-0000-0000-000000000000}"/>
          </ac:spMkLst>
        </pc:spChg>
      </pc:sldChg>
      <pc:sldChg chg="delSp modSp mod">
        <pc:chgData name="Stephen Souza" userId="4b1856accfb37335" providerId="LiveId" clId="{7FDFF7B5-BE1C-4693-9E1F-1A21F942F687}" dt="2022-11-19T22:19:47.266" v="1698" actId="478"/>
        <pc:sldMkLst>
          <pc:docMk/>
          <pc:sldMk cId="1858823860" sldId="391"/>
        </pc:sldMkLst>
        <pc:spChg chg="del mod">
          <ac:chgData name="Stephen Souza" userId="4b1856accfb37335" providerId="LiveId" clId="{7FDFF7B5-BE1C-4693-9E1F-1A21F942F687}" dt="2022-11-19T22:19:47.266" v="1698" actId="478"/>
          <ac:spMkLst>
            <pc:docMk/>
            <pc:sldMk cId="1858823860" sldId="391"/>
            <ac:spMk id="5" creationId="{00000000-0000-0000-0000-000000000000}"/>
          </ac:spMkLst>
        </pc:spChg>
        <pc:spChg chg="mod">
          <ac:chgData name="Stephen Souza" userId="4b1856accfb37335" providerId="LiveId" clId="{7FDFF7B5-BE1C-4693-9E1F-1A21F942F687}" dt="2022-11-19T22:19:41.629" v="1697" actId="207"/>
          <ac:spMkLst>
            <pc:docMk/>
            <pc:sldMk cId="1858823860" sldId="391"/>
            <ac:spMk id="6" creationId="{00000000-0000-0000-0000-000000000000}"/>
          </ac:spMkLst>
        </pc:spChg>
        <pc:spChg chg="del mod">
          <ac:chgData name="Stephen Souza" userId="4b1856accfb37335" providerId="LiveId" clId="{7FDFF7B5-BE1C-4693-9E1F-1A21F942F687}" dt="2022-11-19T22:19:32.927" v="1696" actId="478"/>
          <ac:spMkLst>
            <pc:docMk/>
            <pc:sldMk cId="1858823860" sldId="391"/>
            <ac:spMk id="8" creationId="{00000000-0000-0000-0000-000000000000}"/>
          </ac:spMkLst>
        </pc:spChg>
        <pc:spChg chg="mod">
          <ac:chgData name="Stephen Souza" userId="4b1856accfb37335" providerId="LiveId" clId="{7FDFF7B5-BE1C-4693-9E1F-1A21F942F687}" dt="2022-11-19T22:19:41.629" v="1697" actId="207"/>
          <ac:spMkLst>
            <pc:docMk/>
            <pc:sldMk cId="1858823860" sldId="391"/>
            <ac:spMk id="10" creationId="{00000000-0000-0000-0000-000000000000}"/>
          </ac:spMkLst>
        </pc:spChg>
        <pc:spChg chg="mod">
          <ac:chgData name="Stephen Souza" userId="4b1856accfb37335" providerId="LiveId" clId="{7FDFF7B5-BE1C-4693-9E1F-1A21F942F687}" dt="2022-11-19T22:19:41.629" v="1697" actId="207"/>
          <ac:spMkLst>
            <pc:docMk/>
            <pc:sldMk cId="1858823860" sldId="391"/>
            <ac:spMk id="11" creationId="{00000000-0000-0000-0000-000000000000}"/>
          </ac:spMkLst>
        </pc:spChg>
        <pc:picChg chg="mod">
          <ac:chgData name="Stephen Souza" userId="4b1856accfb37335" providerId="LiveId" clId="{7FDFF7B5-BE1C-4693-9E1F-1A21F942F687}" dt="2022-11-19T22:19:41.629" v="1697" actId="207"/>
          <ac:picMkLst>
            <pc:docMk/>
            <pc:sldMk cId="1858823860" sldId="391"/>
            <ac:picMk id="5122" creationId="{00000000-0000-0000-0000-000000000000}"/>
          </ac:picMkLst>
        </pc:picChg>
      </pc:sldChg>
      <pc:sldChg chg="addSp modSp mod">
        <pc:chgData name="Stephen Souza" userId="4b1856accfb37335" providerId="LiveId" clId="{7FDFF7B5-BE1C-4693-9E1F-1A21F942F687}" dt="2022-11-18T15:02:07.470" v="208" actId="255"/>
        <pc:sldMkLst>
          <pc:docMk/>
          <pc:sldMk cId="935207018" sldId="393"/>
        </pc:sldMkLst>
        <pc:spChg chg="add mod">
          <ac:chgData name="Stephen Souza" userId="4b1856accfb37335" providerId="LiveId" clId="{7FDFF7B5-BE1C-4693-9E1F-1A21F942F687}" dt="2022-11-18T15:02:07.470" v="208" actId="255"/>
          <ac:spMkLst>
            <pc:docMk/>
            <pc:sldMk cId="935207018" sldId="393"/>
            <ac:spMk id="2" creationId="{FD19CB02-C01C-8AD5-2801-392EA56C00D1}"/>
          </ac:spMkLst>
        </pc:spChg>
        <pc:spChg chg="mod">
          <ac:chgData name="Stephen Souza" userId="4b1856accfb37335" providerId="LiveId" clId="{7FDFF7B5-BE1C-4693-9E1F-1A21F942F687}" dt="2022-11-18T15:01:24.520" v="181" actId="1076"/>
          <ac:spMkLst>
            <pc:docMk/>
            <pc:sldMk cId="935207018" sldId="393"/>
            <ac:spMk id="4" creationId="{00000000-0000-0000-0000-000000000000}"/>
          </ac:spMkLst>
        </pc:spChg>
        <pc:spChg chg="mod">
          <ac:chgData name="Stephen Souza" userId="4b1856accfb37335" providerId="LiveId" clId="{7FDFF7B5-BE1C-4693-9E1F-1A21F942F687}" dt="2022-11-18T15:01:31.191" v="183" actId="1076"/>
          <ac:spMkLst>
            <pc:docMk/>
            <pc:sldMk cId="935207018" sldId="393"/>
            <ac:spMk id="9" creationId="{00000000-0000-0000-0000-000000000000}"/>
          </ac:spMkLst>
        </pc:spChg>
        <pc:picChg chg="mod">
          <ac:chgData name="Stephen Souza" userId="4b1856accfb37335" providerId="LiveId" clId="{7FDFF7B5-BE1C-4693-9E1F-1A21F942F687}" dt="2022-11-18T15:01:27.332" v="182" actId="1076"/>
          <ac:picMkLst>
            <pc:docMk/>
            <pc:sldMk cId="935207018" sldId="393"/>
            <ac:picMk id="6146" creationId="{00000000-0000-0000-0000-000000000000}"/>
          </ac:picMkLst>
        </pc:picChg>
      </pc:sldChg>
      <pc:sldChg chg="modSp">
        <pc:chgData name="Stephen Souza" userId="4b1856accfb37335" providerId="LiveId" clId="{7FDFF7B5-BE1C-4693-9E1F-1A21F942F687}" dt="2022-11-18T14:58:31.572" v="148" actId="14100"/>
        <pc:sldMkLst>
          <pc:docMk/>
          <pc:sldMk cId="1868305845" sldId="394"/>
        </pc:sldMkLst>
        <pc:picChg chg="mod">
          <ac:chgData name="Stephen Souza" userId="4b1856accfb37335" providerId="LiveId" clId="{7FDFF7B5-BE1C-4693-9E1F-1A21F942F687}" dt="2022-11-18T14:58:31.572" v="148" actId="14100"/>
          <ac:picMkLst>
            <pc:docMk/>
            <pc:sldMk cId="1868305845" sldId="394"/>
            <ac:picMk id="7173" creationId="{00000000-0000-0000-0000-000000000000}"/>
          </ac:picMkLst>
        </pc:picChg>
      </pc:sldChg>
      <pc:sldChg chg="modSp del mod">
        <pc:chgData name="Stephen Souza" userId="4b1856accfb37335" providerId="LiveId" clId="{7FDFF7B5-BE1C-4693-9E1F-1A21F942F687}" dt="2022-11-19T22:03:12.036" v="1376" actId="47"/>
        <pc:sldMkLst>
          <pc:docMk/>
          <pc:sldMk cId="375265270" sldId="395"/>
        </pc:sldMkLst>
        <pc:spChg chg="mod">
          <ac:chgData name="Stephen Souza" userId="4b1856accfb37335" providerId="LiveId" clId="{7FDFF7B5-BE1C-4693-9E1F-1A21F942F687}" dt="2022-11-18T15:11:11.720" v="484" actId="14100"/>
          <ac:spMkLst>
            <pc:docMk/>
            <pc:sldMk cId="375265270" sldId="395"/>
            <ac:spMk id="2" creationId="{00000000-0000-0000-0000-000000000000}"/>
          </ac:spMkLst>
        </pc:spChg>
        <pc:spChg chg="mod">
          <ac:chgData name="Stephen Souza" userId="4b1856accfb37335" providerId="LiveId" clId="{7FDFF7B5-BE1C-4693-9E1F-1A21F942F687}" dt="2022-11-18T15:11:19.119" v="487" actId="27636"/>
          <ac:spMkLst>
            <pc:docMk/>
            <pc:sldMk cId="375265270" sldId="395"/>
            <ac:spMk id="5" creationId="{00000000-0000-0000-0000-000000000000}"/>
          </ac:spMkLst>
        </pc:spChg>
      </pc:sldChg>
      <pc:sldChg chg="modSp del">
        <pc:chgData name="Stephen Souza" userId="4b1856accfb37335" providerId="LiveId" clId="{7FDFF7B5-BE1C-4693-9E1F-1A21F942F687}" dt="2022-11-18T14:52:59.960" v="76" actId="47"/>
        <pc:sldMkLst>
          <pc:docMk/>
          <pc:sldMk cId="1571328332" sldId="396"/>
        </pc:sldMkLst>
        <pc:spChg chg="mod">
          <ac:chgData name="Stephen Souza" userId="4b1856accfb37335" providerId="LiveId" clId="{7FDFF7B5-BE1C-4693-9E1F-1A21F942F687}" dt="2022-11-18T14:51:22.318" v="51"/>
          <ac:spMkLst>
            <pc:docMk/>
            <pc:sldMk cId="1571328332" sldId="396"/>
            <ac:spMk id="3" creationId="{D3789626-C048-4351-BE8B-BDA4210CF580}"/>
          </ac:spMkLst>
        </pc:spChg>
      </pc:sldChg>
      <pc:sldChg chg="del">
        <pc:chgData name="Stephen Souza" userId="4b1856accfb37335" providerId="LiveId" clId="{7FDFF7B5-BE1C-4693-9E1F-1A21F942F687}" dt="2022-11-18T14:52:26.781" v="75" actId="47"/>
        <pc:sldMkLst>
          <pc:docMk/>
          <pc:sldMk cId="553340774" sldId="397"/>
        </pc:sldMkLst>
      </pc:sldChg>
      <pc:sldChg chg="del">
        <pc:chgData name="Stephen Souza" userId="4b1856accfb37335" providerId="LiveId" clId="{7FDFF7B5-BE1C-4693-9E1F-1A21F942F687}" dt="2022-11-18T14:52:26.781" v="75" actId="47"/>
        <pc:sldMkLst>
          <pc:docMk/>
          <pc:sldMk cId="1284154656" sldId="398"/>
        </pc:sldMkLst>
      </pc:sldChg>
      <pc:sldChg chg="del">
        <pc:chgData name="Stephen Souza" userId="4b1856accfb37335" providerId="LiveId" clId="{7FDFF7B5-BE1C-4693-9E1F-1A21F942F687}" dt="2022-11-18T14:52:26.781" v="75" actId="47"/>
        <pc:sldMkLst>
          <pc:docMk/>
          <pc:sldMk cId="3835334233" sldId="399"/>
        </pc:sldMkLst>
      </pc:sldChg>
      <pc:sldChg chg="modSp del mod">
        <pc:chgData name="Stephen Souza" userId="4b1856accfb37335" providerId="LiveId" clId="{7FDFF7B5-BE1C-4693-9E1F-1A21F942F687}" dt="2022-11-18T14:52:59.960" v="76" actId="47"/>
        <pc:sldMkLst>
          <pc:docMk/>
          <pc:sldMk cId="3859271691" sldId="400"/>
        </pc:sldMkLst>
        <pc:spChg chg="mod">
          <ac:chgData name="Stephen Souza" userId="4b1856accfb37335" providerId="LiveId" clId="{7FDFF7B5-BE1C-4693-9E1F-1A21F942F687}" dt="2022-11-18T14:51:22.396" v="53" actId="27636"/>
          <ac:spMkLst>
            <pc:docMk/>
            <pc:sldMk cId="3859271691" sldId="400"/>
            <ac:spMk id="227330" creationId="{FDFF9B02-2670-4E4A-B657-D758FC194F3F}"/>
          </ac:spMkLst>
        </pc:spChg>
      </pc:sldChg>
      <pc:sldChg chg="modSp mod">
        <pc:chgData name="Stephen Souza" userId="4b1856accfb37335" providerId="LiveId" clId="{7FDFF7B5-BE1C-4693-9E1F-1A21F942F687}" dt="2022-11-18T15:04:16.519" v="264" actId="14100"/>
        <pc:sldMkLst>
          <pc:docMk/>
          <pc:sldMk cId="2084842509" sldId="401"/>
        </pc:sldMkLst>
        <pc:spChg chg="mod">
          <ac:chgData name="Stephen Souza" userId="4b1856accfb37335" providerId="LiveId" clId="{7FDFF7B5-BE1C-4693-9E1F-1A21F942F687}" dt="2022-11-18T15:04:08.972" v="262" actId="20577"/>
          <ac:spMkLst>
            <pc:docMk/>
            <pc:sldMk cId="2084842509" sldId="401"/>
            <ac:spMk id="3" creationId="{B973AABE-09D2-4051-8B03-858AF946711E}"/>
          </ac:spMkLst>
        </pc:spChg>
        <pc:picChg chg="mod">
          <ac:chgData name="Stephen Souza" userId="4b1856accfb37335" providerId="LiveId" clId="{7FDFF7B5-BE1C-4693-9E1F-1A21F942F687}" dt="2022-11-18T15:04:16.519" v="264" actId="14100"/>
          <ac:picMkLst>
            <pc:docMk/>
            <pc:sldMk cId="2084842509" sldId="401"/>
            <ac:picMk id="4" creationId="{19434164-AAE0-4598-843F-17A628924CA4}"/>
          </ac:picMkLst>
        </pc:picChg>
      </pc:sldChg>
      <pc:sldChg chg="modSp del mod">
        <pc:chgData name="Stephen Souza" userId="4b1856accfb37335" providerId="LiveId" clId="{7FDFF7B5-BE1C-4693-9E1F-1A21F942F687}" dt="2022-11-18T14:53:10.875" v="77" actId="47"/>
        <pc:sldMkLst>
          <pc:docMk/>
          <pc:sldMk cId="230923490" sldId="402"/>
        </pc:sldMkLst>
        <pc:spChg chg="mod">
          <ac:chgData name="Stephen Souza" userId="4b1856accfb37335" providerId="LiveId" clId="{7FDFF7B5-BE1C-4693-9E1F-1A21F942F687}" dt="2022-11-18T14:51:22.412" v="54" actId="27636"/>
          <ac:spMkLst>
            <pc:docMk/>
            <pc:sldMk cId="230923490" sldId="402"/>
            <ac:spMk id="3" creationId="{777A871F-F29C-450B-B6C8-B8E38614FE75}"/>
          </ac:spMkLst>
        </pc:spChg>
      </pc:sldChg>
      <pc:sldChg chg="del">
        <pc:chgData name="Stephen Souza" userId="4b1856accfb37335" providerId="LiveId" clId="{7FDFF7B5-BE1C-4693-9E1F-1A21F942F687}" dt="2022-11-18T14:52:26.781" v="75" actId="47"/>
        <pc:sldMkLst>
          <pc:docMk/>
          <pc:sldMk cId="3166992597" sldId="403"/>
        </pc:sldMkLst>
      </pc:sldChg>
      <pc:sldChg chg="modSp del">
        <pc:chgData name="Stephen Souza" userId="4b1856accfb37335" providerId="LiveId" clId="{7FDFF7B5-BE1C-4693-9E1F-1A21F942F687}" dt="2022-11-18T14:52:26.781" v="75" actId="47"/>
        <pc:sldMkLst>
          <pc:docMk/>
          <pc:sldMk cId="1660549435" sldId="407"/>
        </pc:sldMkLst>
        <pc:spChg chg="mod">
          <ac:chgData name="Stephen Souza" userId="4b1856accfb37335" providerId="LiveId" clId="{7FDFF7B5-BE1C-4693-9E1F-1A21F942F687}" dt="2022-11-18T14:51:22.318" v="51"/>
          <ac:spMkLst>
            <pc:docMk/>
            <pc:sldMk cId="1660549435" sldId="407"/>
            <ac:spMk id="225282" creationId="{1A7D3E93-7559-4E4A-B81B-E026058A9C1E}"/>
          </ac:spMkLst>
        </pc:spChg>
      </pc:sldChg>
      <pc:sldChg chg="del">
        <pc:chgData name="Stephen Souza" userId="4b1856accfb37335" providerId="LiveId" clId="{7FDFF7B5-BE1C-4693-9E1F-1A21F942F687}" dt="2022-11-18T14:52:26.781" v="75" actId="47"/>
        <pc:sldMkLst>
          <pc:docMk/>
          <pc:sldMk cId="3131796565" sldId="408"/>
        </pc:sldMkLst>
      </pc:sldChg>
      <pc:sldChg chg="modSp del">
        <pc:chgData name="Stephen Souza" userId="4b1856accfb37335" providerId="LiveId" clId="{7FDFF7B5-BE1C-4693-9E1F-1A21F942F687}" dt="2022-11-18T14:52:26.781" v="75" actId="47"/>
        <pc:sldMkLst>
          <pc:docMk/>
          <pc:sldMk cId="2319574841" sldId="411"/>
        </pc:sldMkLst>
        <pc:spChg chg="mod">
          <ac:chgData name="Stephen Souza" userId="4b1856accfb37335" providerId="LiveId" clId="{7FDFF7B5-BE1C-4693-9E1F-1A21F942F687}" dt="2022-11-18T14:51:22.318" v="51"/>
          <ac:spMkLst>
            <pc:docMk/>
            <pc:sldMk cId="2319574841" sldId="411"/>
            <ac:spMk id="219138" creationId="{4C2630F5-0B26-4384-BBCB-753068897304}"/>
          </ac:spMkLst>
        </pc:spChg>
      </pc:sldChg>
      <pc:sldChg chg="modSp del">
        <pc:chgData name="Stephen Souza" userId="4b1856accfb37335" providerId="LiveId" clId="{7FDFF7B5-BE1C-4693-9E1F-1A21F942F687}" dt="2022-11-18T14:52:26.781" v="75" actId="47"/>
        <pc:sldMkLst>
          <pc:docMk/>
          <pc:sldMk cId="2737271076" sldId="412"/>
        </pc:sldMkLst>
        <pc:spChg chg="mod">
          <ac:chgData name="Stephen Souza" userId="4b1856accfb37335" providerId="LiveId" clId="{7FDFF7B5-BE1C-4693-9E1F-1A21F942F687}" dt="2022-11-18T14:51:22.318" v="51"/>
          <ac:spMkLst>
            <pc:docMk/>
            <pc:sldMk cId="2737271076" sldId="412"/>
            <ac:spMk id="240645" creationId="{E968CD72-1596-4391-8B74-71030B8F26BC}"/>
          </ac:spMkLst>
        </pc:spChg>
      </pc:sldChg>
      <pc:sldChg chg="del">
        <pc:chgData name="Stephen Souza" userId="4b1856accfb37335" providerId="LiveId" clId="{7FDFF7B5-BE1C-4693-9E1F-1A21F942F687}" dt="2022-11-18T14:52:26.781" v="75" actId="47"/>
        <pc:sldMkLst>
          <pc:docMk/>
          <pc:sldMk cId="1074731449" sldId="413"/>
        </pc:sldMkLst>
      </pc:sldChg>
      <pc:sldChg chg="del">
        <pc:chgData name="Stephen Souza" userId="4b1856accfb37335" providerId="LiveId" clId="{7FDFF7B5-BE1C-4693-9E1F-1A21F942F687}" dt="2022-11-18T14:52:26.781" v="75" actId="47"/>
        <pc:sldMkLst>
          <pc:docMk/>
          <pc:sldMk cId="2339688768" sldId="414"/>
        </pc:sldMkLst>
      </pc:sldChg>
      <pc:sldChg chg="modSp del mod">
        <pc:chgData name="Stephen Souza" userId="4b1856accfb37335" providerId="LiveId" clId="{7FDFF7B5-BE1C-4693-9E1F-1A21F942F687}" dt="2022-11-18T14:52:26.781" v="75" actId="47"/>
        <pc:sldMkLst>
          <pc:docMk/>
          <pc:sldMk cId="175889505" sldId="415"/>
        </pc:sldMkLst>
        <pc:spChg chg="mod">
          <ac:chgData name="Stephen Souza" userId="4b1856accfb37335" providerId="LiveId" clId="{7FDFF7B5-BE1C-4693-9E1F-1A21F942F687}" dt="2022-11-18T14:51:22.443" v="62" actId="27636"/>
          <ac:spMkLst>
            <pc:docMk/>
            <pc:sldMk cId="175889505" sldId="415"/>
            <ac:spMk id="239621" creationId="{56EFB2A6-93D4-46D3-B23E-C6B18FFC0FD1}"/>
          </ac:spMkLst>
        </pc:spChg>
      </pc:sldChg>
      <pc:sldChg chg="modSp del mod">
        <pc:chgData name="Stephen Souza" userId="4b1856accfb37335" providerId="LiveId" clId="{7FDFF7B5-BE1C-4693-9E1F-1A21F942F687}" dt="2022-11-18T14:52:26.781" v="75" actId="47"/>
        <pc:sldMkLst>
          <pc:docMk/>
          <pc:sldMk cId="4016785199" sldId="416"/>
        </pc:sldMkLst>
        <pc:spChg chg="mod">
          <ac:chgData name="Stephen Souza" userId="4b1856accfb37335" providerId="LiveId" clId="{7FDFF7B5-BE1C-4693-9E1F-1A21F942F687}" dt="2022-11-18T14:51:22.443" v="63" actId="27636"/>
          <ac:spMkLst>
            <pc:docMk/>
            <pc:sldMk cId="4016785199" sldId="416"/>
            <ac:spMk id="2" creationId="{D92AC879-FE82-47C2-879D-3A30A188AD22}"/>
          </ac:spMkLst>
        </pc:spChg>
      </pc:sldChg>
      <pc:sldChg chg="modSp del mod">
        <pc:chgData name="Stephen Souza" userId="4b1856accfb37335" providerId="LiveId" clId="{7FDFF7B5-BE1C-4693-9E1F-1A21F942F687}" dt="2022-11-18T15:11:28.039" v="488" actId="47"/>
        <pc:sldMkLst>
          <pc:docMk/>
          <pc:sldMk cId="1511298103" sldId="417"/>
        </pc:sldMkLst>
        <pc:spChg chg="mod">
          <ac:chgData name="Stephen Souza" userId="4b1856accfb37335" providerId="LiveId" clId="{7FDFF7B5-BE1C-4693-9E1F-1A21F942F687}" dt="2022-11-18T14:51:22.318" v="51"/>
          <ac:spMkLst>
            <pc:docMk/>
            <pc:sldMk cId="1511298103" sldId="417"/>
            <ac:spMk id="2" creationId="{98C0EF75-D244-4DA1-B502-5E2BD981055D}"/>
          </ac:spMkLst>
        </pc:spChg>
        <pc:spChg chg="mod">
          <ac:chgData name="Stephen Souza" userId="4b1856accfb37335" providerId="LiveId" clId="{7FDFF7B5-BE1C-4693-9E1F-1A21F942F687}" dt="2022-11-18T14:51:22.537" v="74" actId="27636"/>
          <ac:spMkLst>
            <pc:docMk/>
            <pc:sldMk cId="1511298103" sldId="417"/>
            <ac:spMk id="3" creationId="{452773E8-810E-4FD2-9653-49E3060A24CE}"/>
          </ac:spMkLst>
        </pc:spChg>
      </pc:sldChg>
      <pc:sldChg chg="modSp del mod">
        <pc:chgData name="Stephen Souza" userId="4b1856accfb37335" providerId="LiveId" clId="{7FDFF7B5-BE1C-4693-9E1F-1A21F942F687}" dt="2022-11-18T14:52:26.781" v="75" actId="47"/>
        <pc:sldMkLst>
          <pc:docMk/>
          <pc:sldMk cId="3341395702" sldId="418"/>
        </pc:sldMkLst>
        <pc:spChg chg="mod">
          <ac:chgData name="Stephen Souza" userId="4b1856accfb37335" providerId="LiveId" clId="{7FDFF7B5-BE1C-4693-9E1F-1A21F942F687}" dt="2022-11-18T14:51:22.427" v="59" actId="27636"/>
          <ac:spMkLst>
            <pc:docMk/>
            <pc:sldMk cId="3341395702" sldId="418"/>
            <ac:spMk id="2" creationId="{4FDD6DBE-65FF-4B43-A751-894B706B1FB7}"/>
          </ac:spMkLst>
        </pc:spChg>
      </pc:sldChg>
      <pc:sldChg chg="modSp del mod">
        <pc:chgData name="Stephen Souza" userId="4b1856accfb37335" providerId="LiveId" clId="{7FDFF7B5-BE1C-4693-9E1F-1A21F942F687}" dt="2022-11-18T15:55:49.569" v="1286" actId="47"/>
        <pc:sldMkLst>
          <pc:docMk/>
          <pc:sldMk cId="3322778851" sldId="419"/>
        </pc:sldMkLst>
        <pc:spChg chg="mod">
          <ac:chgData name="Stephen Souza" userId="4b1856accfb37335" providerId="LiveId" clId="{7FDFF7B5-BE1C-4693-9E1F-1A21F942F687}" dt="2022-11-18T14:54:54.486" v="83" actId="1076"/>
          <ac:spMkLst>
            <pc:docMk/>
            <pc:sldMk cId="3322778851" sldId="419"/>
            <ac:spMk id="2" creationId="{427903F5-B7BA-4D34-A043-852CC51603D9}"/>
          </ac:spMkLst>
        </pc:spChg>
        <pc:spChg chg="mod">
          <ac:chgData name="Stephen Souza" userId="4b1856accfb37335" providerId="LiveId" clId="{7FDFF7B5-BE1C-4693-9E1F-1A21F942F687}" dt="2022-11-18T14:55:00.096" v="84" actId="1076"/>
          <ac:spMkLst>
            <pc:docMk/>
            <pc:sldMk cId="3322778851" sldId="419"/>
            <ac:spMk id="3" creationId="{0E8B8E7A-F44C-4F75-A53A-8B4686AAE3A9}"/>
          </ac:spMkLst>
        </pc:spChg>
      </pc:sldChg>
      <pc:sldChg chg="modSp del">
        <pc:chgData name="Stephen Souza" userId="4b1856accfb37335" providerId="LiveId" clId="{7FDFF7B5-BE1C-4693-9E1F-1A21F942F687}" dt="2022-11-18T14:52:26.781" v="75" actId="47"/>
        <pc:sldMkLst>
          <pc:docMk/>
          <pc:sldMk cId="3745999986" sldId="421"/>
        </pc:sldMkLst>
        <pc:spChg chg="mod">
          <ac:chgData name="Stephen Souza" userId="4b1856accfb37335" providerId="LiveId" clId="{7FDFF7B5-BE1C-4693-9E1F-1A21F942F687}" dt="2022-11-18T14:51:22.318" v="51"/>
          <ac:spMkLst>
            <pc:docMk/>
            <pc:sldMk cId="3745999986" sldId="421"/>
            <ac:spMk id="4" creationId="{295733DC-0C5A-4DBF-99DA-4313DF9910A9}"/>
          </ac:spMkLst>
        </pc:spChg>
      </pc:sldChg>
      <pc:sldChg chg="modSp del mod">
        <pc:chgData name="Stephen Souza" userId="4b1856accfb37335" providerId="LiveId" clId="{7FDFF7B5-BE1C-4693-9E1F-1A21F942F687}" dt="2022-11-18T14:52:26.781" v="75" actId="47"/>
        <pc:sldMkLst>
          <pc:docMk/>
          <pc:sldMk cId="3581169969" sldId="422"/>
        </pc:sldMkLst>
        <pc:spChg chg="mod">
          <ac:chgData name="Stephen Souza" userId="4b1856accfb37335" providerId="LiveId" clId="{7FDFF7B5-BE1C-4693-9E1F-1A21F942F687}" dt="2022-11-18T14:51:22.412" v="56" actId="27636"/>
          <ac:spMkLst>
            <pc:docMk/>
            <pc:sldMk cId="3581169969" sldId="422"/>
            <ac:spMk id="2" creationId="{E9EF79A3-1C68-4C71-BD31-64122D9142CD}"/>
          </ac:spMkLst>
        </pc:spChg>
        <pc:spChg chg="mod">
          <ac:chgData name="Stephen Souza" userId="4b1856accfb37335" providerId="LiveId" clId="{7FDFF7B5-BE1C-4693-9E1F-1A21F942F687}" dt="2022-11-18T14:51:22.427" v="57" actId="27636"/>
          <ac:spMkLst>
            <pc:docMk/>
            <pc:sldMk cId="3581169969" sldId="422"/>
            <ac:spMk id="3" creationId="{62344621-632A-4B0C-ACD5-CBC059AF0A2B}"/>
          </ac:spMkLst>
        </pc:spChg>
      </pc:sldChg>
      <pc:sldChg chg="del">
        <pc:chgData name="Stephen Souza" userId="4b1856accfb37335" providerId="LiveId" clId="{7FDFF7B5-BE1C-4693-9E1F-1A21F942F687}" dt="2022-11-18T14:52:26.781" v="75" actId="47"/>
        <pc:sldMkLst>
          <pc:docMk/>
          <pc:sldMk cId="971779807" sldId="423"/>
        </pc:sldMkLst>
      </pc:sldChg>
      <pc:sldChg chg="del">
        <pc:chgData name="Stephen Souza" userId="4b1856accfb37335" providerId="LiveId" clId="{7FDFF7B5-BE1C-4693-9E1F-1A21F942F687}" dt="2022-11-18T14:52:26.781" v="75" actId="47"/>
        <pc:sldMkLst>
          <pc:docMk/>
          <pc:sldMk cId="672291642" sldId="424"/>
        </pc:sldMkLst>
      </pc:sldChg>
      <pc:sldChg chg="modSp del mod">
        <pc:chgData name="Stephen Souza" userId="4b1856accfb37335" providerId="LiveId" clId="{7FDFF7B5-BE1C-4693-9E1F-1A21F942F687}" dt="2022-11-18T14:52:26.781" v="75" actId="47"/>
        <pc:sldMkLst>
          <pc:docMk/>
          <pc:sldMk cId="2620182307" sldId="426"/>
        </pc:sldMkLst>
        <pc:spChg chg="mod">
          <ac:chgData name="Stephen Souza" userId="4b1856accfb37335" providerId="LiveId" clId="{7FDFF7B5-BE1C-4693-9E1F-1A21F942F687}" dt="2022-11-18T14:51:22.412" v="55" actId="27636"/>
          <ac:spMkLst>
            <pc:docMk/>
            <pc:sldMk cId="2620182307" sldId="426"/>
            <ac:spMk id="8" creationId="{44982650-1F9F-4EF6-B8E0-2E6FAFA3B660}"/>
          </ac:spMkLst>
        </pc:spChg>
      </pc:sldChg>
      <pc:sldChg chg="del">
        <pc:chgData name="Stephen Souza" userId="4b1856accfb37335" providerId="LiveId" clId="{7FDFF7B5-BE1C-4693-9E1F-1A21F942F687}" dt="2022-11-18T14:52:26.781" v="75" actId="47"/>
        <pc:sldMkLst>
          <pc:docMk/>
          <pc:sldMk cId="1846128150" sldId="427"/>
        </pc:sldMkLst>
      </pc:sldChg>
      <pc:sldChg chg="del">
        <pc:chgData name="Stephen Souza" userId="4b1856accfb37335" providerId="LiveId" clId="{7FDFF7B5-BE1C-4693-9E1F-1A21F942F687}" dt="2022-11-18T14:52:26.781" v="75" actId="47"/>
        <pc:sldMkLst>
          <pc:docMk/>
          <pc:sldMk cId="1439687798" sldId="428"/>
        </pc:sldMkLst>
      </pc:sldChg>
      <pc:sldChg chg="del">
        <pc:chgData name="Stephen Souza" userId="4b1856accfb37335" providerId="LiveId" clId="{7FDFF7B5-BE1C-4693-9E1F-1A21F942F687}" dt="2022-11-18T14:52:26.781" v="75" actId="47"/>
        <pc:sldMkLst>
          <pc:docMk/>
          <pc:sldMk cId="3222924312" sldId="429"/>
        </pc:sldMkLst>
      </pc:sldChg>
      <pc:sldChg chg="modSp mod">
        <pc:chgData name="Stephen Souza" userId="4b1856accfb37335" providerId="LiveId" clId="{7FDFF7B5-BE1C-4693-9E1F-1A21F942F687}" dt="2022-11-19T22:05:03.543" v="1395" actId="207"/>
        <pc:sldMkLst>
          <pc:docMk/>
          <pc:sldMk cId="3005067282" sldId="430"/>
        </pc:sldMkLst>
        <pc:spChg chg="mod">
          <ac:chgData name="Stephen Souza" userId="4b1856accfb37335" providerId="LiveId" clId="{7FDFF7B5-BE1C-4693-9E1F-1A21F942F687}" dt="2022-11-19T22:05:03.543" v="1395" actId="207"/>
          <ac:spMkLst>
            <pc:docMk/>
            <pc:sldMk cId="3005067282" sldId="430"/>
            <ac:spMk id="8" creationId="{CC7202F4-4C43-4D4F-B069-A989FA14551D}"/>
          </ac:spMkLst>
        </pc:spChg>
      </pc:sldChg>
      <pc:sldChg chg="modSp mod">
        <pc:chgData name="Stephen Souza" userId="4b1856accfb37335" providerId="LiveId" clId="{7FDFF7B5-BE1C-4693-9E1F-1A21F942F687}" dt="2022-11-19T22:05:15.704" v="1396" actId="207"/>
        <pc:sldMkLst>
          <pc:docMk/>
          <pc:sldMk cId="3165693767" sldId="431"/>
        </pc:sldMkLst>
        <pc:spChg chg="mod">
          <ac:chgData name="Stephen Souza" userId="4b1856accfb37335" providerId="LiveId" clId="{7FDFF7B5-BE1C-4693-9E1F-1A21F942F687}" dt="2022-11-18T14:51:22.505" v="69" actId="27636"/>
          <ac:spMkLst>
            <pc:docMk/>
            <pc:sldMk cId="3165693767" sldId="431"/>
            <ac:spMk id="2" creationId="{3EB14AC3-0654-495D-8431-705A78B6BE4F}"/>
          </ac:spMkLst>
        </pc:spChg>
        <pc:spChg chg="mod">
          <ac:chgData name="Stephen Souza" userId="4b1856accfb37335" providerId="LiveId" clId="{7FDFF7B5-BE1C-4693-9E1F-1A21F942F687}" dt="2022-11-19T22:05:15.704" v="1396" actId="207"/>
          <ac:spMkLst>
            <pc:docMk/>
            <pc:sldMk cId="3165693767" sldId="431"/>
            <ac:spMk id="3" creationId="{13A732A4-DCA4-4571-BDF4-765E3FAB56C6}"/>
          </ac:spMkLst>
        </pc:spChg>
      </pc:sldChg>
      <pc:sldChg chg="modSp mod">
        <pc:chgData name="Stephen Souza" userId="4b1856accfb37335" providerId="LiveId" clId="{7FDFF7B5-BE1C-4693-9E1F-1A21F942F687}" dt="2022-11-19T22:02:31.076" v="1344" actId="1076"/>
        <pc:sldMkLst>
          <pc:docMk/>
          <pc:sldMk cId="3271182449" sldId="432"/>
        </pc:sldMkLst>
        <pc:spChg chg="mod">
          <ac:chgData name="Stephen Souza" userId="4b1856accfb37335" providerId="LiveId" clId="{7FDFF7B5-BE1C-4693-9E1F-1A21F942F687}" dt="2022-11-19T22:02:31.076" v="1344" actId="1076"/>
          <ac:spMkLst>
            <pc:docMk/>
            <pc:sldMk cId="3271182449" sldId="432"/>
            <ac:spMk id="3" creationId="{FA3A8049-522C-42E9-82D3-AD37A4813581}"/>
          </ac:spMkLst>
        </pc:spChg>
      </pc:sldChg>
      <pc:sldChg chg="addSp modSp mod">
        <pc:chgData name="Stephen Souza" userId="4b1856accfb37335" providerId="LiveId" clId="{7FDFF7B5-BE1C-4693-9E1F-1A21F942F687}" dt="2022-11-19T22:04:55.670" v="1394" actId="207"/>
        <pc:sldMkLst>
          <pc:docMk/>
          <pc:sldMk cId="2293474080" sldId="433"/>
        </pc:sldMkLst>
        <pc:spChg chg="add mod">
          <ac:chgData name="Stephen Souza" userId="4b1856accfb37335" providerId="LiveId" clId="{7FDFF7B5-BE1C-4693-9E1F-1A21F942F687}" dt="2022-11-19T22:04:55.670" v="1394" actId="207"/>
          <ac:spMkLst>
            <pc:docMk/>
            <pc:sldMk cId="2293474080" sldId="433"/>
            <ac:spMk id="2" creationId="{6E0D7296-38C0-C35B-3B17-13EBBA3594FB}"/>
          </ac:spMkLst>
        </pc:spChg>
        <pc:spChg chg="mod">
          <ac:chgData name="Stephen Souza" userId="4b1856accfb37335" providerId="LiveId" clId="{7FDFF7B5-BE1C-4693-9E1F-1A21F942F687}" dt="2022-11-18T15:05:16.299" v="292" actId="14100"/>
          <ac:spMkLst>
            <pc:docMk/>
            <pc:sldMk cId="2293474080" sldId="433"/>
            <ac:spMk id="3" creationId="{69C3BB1F-7DE5-4179-A81D-E2E554C6A1D5}"/>
          </ac:spMkLst>
        </pc:spChg>
        <pc:picChg chg="mod">
          <ac:chgData name="Stephen Souza" userId="4b1856accfb37335" providerId="LiveId" clId="{7FDFF7B5-BE1C-4693-9E1F-1A21F942F687}" dt="2022-11-18T15:05:19.767" v="293" actId="1076"/>
          <ac:picMkLst>
            <pc:docMk/>
            <pc:sldMk cId="2293474080" sldId="433"/>
            <ac:picMk id="4" creationId="{90EF3DFF-347E-18FE-D358-B78A0778ABC3}"/>
          </ac:picMkLst>
        </pc:picChg>
        <pc:picChg chg="mod">
          <ac:chgData name="Stephen Souza" userId="4b1856accfb37335" providerId="LiveId" clId="{7FDFF7B5-BE1C-4693-9E1F-1A21F942F687}" dt="2022-11-18T15:05:21.423" v="294" actId="1076"/>
          <ac:picMkLst>
            <pc:docMk/>
            <pc:sldMk cId="2293474080" sldId="433"/>
            <ac:picMk id="9" creationId="{1E7DAA7A-B41B-D736-AD1B-FA2FDA5F34E7}"/>
          </ac:picMkLst>
        </pc:picChg>
      </pc:sldChg>
      <pc:sldChg chg="del">
        <pc:chgData name="Stephen Souza" userId="4b1856accfb37335" providerId="LiveId" clId="{7FDFF7B5-BE1C-4693-9E1F-1A21F942F687}" dt="2022-11-18T15:55:49.569" v="1286" actId="47"/>
        <pc:sldMkLst>
          <pc:docMk/>
          <pc:sldMk cId="844911922" sldId="434"/>
        </pc:sldMkLst>
      </pc:sldChg>
      <pc:sldChg chg="addSp delSp modSp new mod modClrScheme chgLayout">
        <pc:chgData name="Stephen Souza" userId="4b1856accfb37335" providerId="LiveId" clId="{7FDFF7B5-BE1C-4693-9E1F-1A21F942F687}" dt="2022-11-19T22:16:25.924" v="1608" actId="255"/>
        <pc:sldMkLst>
          <pc:docMk/>
          <pc:sldMk cId="3750936248" sldId="435"/>
        </pc:sldMkLst>
        <pc:spChg chg="mod ord">
          <ac:chgData name="Stephen Souza" userId="4b1856accfb37335" providerId="LiveId" clId="{7FDFF7B5-BE1C-4693-9E1F-1A21F942F687}" dt="2022-11-19T22:16:25.924" v="1608" actId="255"/>
          <ac:spMkLst>
            <pc:docMk/>
            <pc:sldMk cId="3750936248" sldId="435"/>
            <ac:spMk id="2" creationId="{B178A3FA-73D6-97EA-3A60-61E77DBA2D31}"/>
          </ac:spMkLst>
        </pc:spChg>
        <pc:spChg chg="del mod ord">
          <ac:chgData name="Stephen Souza" userId="4b1856accfb37335" providerId="LiveId" clId="{7FDFF7B5-BE1C-4693-9E1F-1A21F942F687}" dt="2022-11-18T15:16:25.176" v="766" actId="700"/>
          <ac:spMkLst>
            <pc:docMk/>
            <pc:sldMk cId="3750936248" sldId="435"/>
            <ac:spMk id="3" creationId="{6A6B8E89-A539-2F0F-BF9C-257D63AE30DF}"/>
          </ac:spMkLst>
        </pc:spChg>
        <pc:spChg chg="del">
          <ac:chgData name="Stephen Souza" userId="4b1856accfb37335" providerId="LiveId" clId="{7FDFF7B5-BE1C-4693-9E1F-1A21F942F687}" dt="2022-11-18T15:16:25.176" v="766" actId="700"/>
          <ac:spMkLst>
            <pc:docMk/>
            <pc:sldMk cId="3750936248" sldId="435"/>
            <ac:spMk id="4" creationId="{D210749B-DA72-1500-5928-3180C7667B60}"/>
          </ac:spMkLst>
        </pc:spChg>
        <pc:spChg chg="add mod ord">
          <ac:chgData name="Stephen Souza" userId="4b1856accfb37335" providerId="LiveId" clId="{7FDFF7B5-BE1C-4693-9E1F-1A21F942F687}" dt="2022-11-19T22:16:13.219" v="1598" actId="1076"/>
          <ac:spMkLst>
            <pc:docMk/>
            <pc:sldMk cId="3750936248" sldId="435"/>
            <ac:spMk id="5" creationId="{183E0643-6BDF-CDFA-D7D8-5E23B3B00EE4}"/>
          </ac:spMkLst>
        </pc:spChg>
      </pc:sldChg>
      <pc:sldChg chg="addSp delSp modSp new mod ord modClrScheme chgLayout">
        <pc:chgData name="Stephen Souza" userId="4b1856accfb37335" providerId="LiveId" clId="{7FDFF7B5-BE1C-4693-9E1F-1A21F942F687}" dt="2022-11-18T15:56:01.192" v="1289"/>
        <pc:sldMkLst>
          <pc:docMk/>
          <pc:sldMk cId="999774653" sldId="436"/>
        </pc:sldMkLst>
        <pc:spChg chg="del">
          <ac:chgData name="Stephen Souza" userId="4b1856accfb37335" providerId="LiveId" clId="{7FDFF7B5-BE1C-4693-9E1F-1A21F942F687}" dt="2022-11-18T15:22:35.562" v="952" actId="700"/>
          <ac:spMkLst>
            <pc:docMk/>
            <pc:sldMk cId="999774653" sldId="436"/>
            <ac:spMk id="2" creationId="{4255DA4E-F631-6F96-25B6-BB0B4DDC1DB5}"/>
          </ac:spMkLst>
        </pc:spChg>
        <pc:spChg chg="del">
          <ac:chgData name="Stephen Souza" userId="4b1856accfb37335" providerId="LiveId" clId="{7FDFF7B5-BE1C-4693-9E1F-1A21F942F687}" dt="2022-11-18T15:22:35.562" v="952" actId="700"/>
          <ac:spMkLst>
            <pc:docMk/>
            <pc:sldMk cId="999774653" sldId="436"/>
            <ac:spMk id="3" creationId="{1A02FCA6-130E-E3FE-B1BB-CFE884E1363A}"/>
          </ac:spMkLst>
        </pc:spChg>
        <pc:spChg chg="add mod">
          <ac:chgData name="Stephen Souza" userId="4b1856accfb37335" providerId="LiveId" clId="{7FDFF7B5-BE1C-4693-9E1F-1A21F942F687}" dt="2022-11-18T15:25:18.012" v="994" actId="20577"/>
          <ac:spMkLst>
            <pc:docMk/>
            <pc:sldMk cId="999774653" sldId="436"/>
            <ac:spMk id="5" creationId="{94D8AFEB-84E1-E3C6-6D3F-5059EC18D242}"/>
          </ac:spMkLst>
        </pc:spChg>
        <pc:spChg chg="add mod">
          <ac:chgData name="Stephen Souza" userId="4b1856accfb37335" providerId="LiveId" clId="{7FDFF7B5-BE1C-4693-9E1F-1A21F942F687}" dt="2022-11-18T15:25:29.907" v="996" actId="1076"/>
          <ac:spMkLst>
            <pc:docMk/>
            <pc:sldMk cId="999774653" sldId="436"/>
            <ac:spMk id="6" creationId="{73688931-43FE-F4D8-C5DA-EA5DAF7B07D3}"/>
          </ac:spMkLst>
        </pc:spChg>
        <pc:spChg chg="add mod">
          <ac:chgData name="Stephen Souza" userId="4b1856accfb37335" providerId="LiveId" clId="{7FDFF7B5-BE1C-4693-9E1F-1A21F942F687}" dt="2022-11-18T15:25:55.768" v="1022" actId="14100"/>
          <ac:spMkLst>
            <pc:docMk/>
            <pc:sldMk cId="999774653" sldId="436"/>
            <ac:spMk id="7" creationId="{DED57EB8-673D-674C-0797-825ADB8502E5}"/>
          </ac:spMkLst>
        </pc:spChg>
        <pc:spChg chg="add mod">
          <ac:chgData name="Stephen Souza" userId="4b1856accfb37335" providerId="LiveId" clId="{7FDFF7B5-BE1C-4693-9E1F-1A21F942F687}" dt="2022-11-18T15:26:11.784" v="1028" actId="20577"/>
          <ac:spMkLst>
            <pc:docMk/>
            <pc:sldMk cId="999774653" sldId="436"/>
            <ac:spMk id="8" creationId="{C3A60069-2FA2-4F4B-61CD-A65E34E066D1}"/>
          </ac:spMkLst>
        </pc:spChg>
        <pc:picChg chg="add mod modCrop">
          <ac:chgData name="Stephen Souza" userId="4b1856accfb37335" providerId="LiveId" clId="{7FDFF7B5-BE1C-4693-9E1F-1A21F942F687}" dt="2022-11-18T15:24:15.053" v="961" actId="14100"/>
          <ac:picMkLst>
            <pc:docMk/>
            <pc:sldMk cId="999774653" sldId="436"/>
            <ac:picMk id="4" creationId="{52C500B2-EF63-811B-06D3-D6C48F013A4D}"/>
          </ac:picMkLst>
        </pc:picChg>
        <pc:picChg chg="add mod">
          <ac:chgData name="Stephen Souza" userId="4b1856accfb37335" providerId="LiveId" clId="{7FDFF7B5-BE1C-4693-9E1F-1A21F942F687}" dt="2022-11-18T15:24:18.381" v="962" actId="14100"/>
          <ac:picMkLst>
            <pc:docMk/>
            <pc:sldMk cId="999774653" sldId="436"/>
            <ac:picMk id="1026" creationId="{E0B313DD-C38A-165D-FE71-09966CBDC43E}"/>
          </ac:picMkLst>
        </pc:picChg>
      </pc:sldChg>
      <pc:sldChg chg="addSp delSp modSp new mod modAnim">
        <pc:chgData name="Stephen Souza" userId="4b1856accfb37335" providerId="LiveId" clId="{7FDFF7B5-BE1C-4693-9E1F-1A21F942F687}" dt="2022-11-18T15:55:37.774" v="1285" actId="14100"/>
        <pc:sldMkLst>
          <pc:docMk/>
          <pc:sldMk cId="4272188558" sldId="437"/>
        </pc:sldMkLst>
        <pc:spChg chg="del">
          <ac:chgData name="Stephen Souza" userId="4b1856accfb37335" providerId="LiveId" clId="{7FDFF7B5-BE1C-4693-9E1F-1A21F942F687}" dt="2022-11-18T15:28:52.875" v="1065" actId="478"/>
          <ac:spMkLst>
            <pc:docMk/>
            <pc:sldMk cId="4272188558" sldId="437"/>
            <ac:spMk id="2" creationId="{45A2726D-369E-1EEE-3A31-AB932F9D95E7}"/>
          </ac:spMkLst>
        </pc:spChg>
        <pc:spChg chg="mod">
          <ac:chgData name="Stephen Souza" userId="4b1856accfb37335" providerId="LiveId" clId="{7FDFF7B5-BE1C-4693-9E1F-1A21F942F687}" dt="2022-11-18T15:55:37.774" v="1285" actId="14100"/>
          <ac:spMkLst>
            <pc:docMk/>
            <pc:sldMk cId="4272188558" sldId="437"/>
            <ac:spMk id="3" creationId="{0F98AAAF-506D-D69B-5E7C-FB62D1556C22}"/>
          </ac:spMkLst>
        </pc:spChg>
        <pc:spChg chg="add mod">
          <ac:chgData name="Stephen Souza" userId="4b1856accfb37335" providerId="LiveId" clId="{7FDFF7B5-BE1C-4693-9E1F-1A21F942F687}" dt="2022-11-18T15:50:57.360" v="1253" actId="207"/>
          <ac:spMkLst>
            <pc:docMk/>
            <pc:sldMk cId="4272188558" sldId="437"/>
            <ac:spMk id="8" creationId="{DD7299FD-A79A-6EBF-D6AD-64B7F5539C2F}"/>
          </ac:spMkLst>
        </pc:spChg>
        <pc:spChg chg="add mod">
          <ac:chgData name="Stephen Souza" userId="4b1856accfb37335" providerId="LiveId" clId="{7FDFF7B5-BE1C-4693-9E1F-1A21F942F687}" dt="2022-11-18T15:54:02.792" v="1261" actId="1582"/>
          <ac:spMkLst>
            <pc:docMk/>
            <pc:sldMk cId="4272188558" sldId="437"/>
            <ac:spMk id="9" creationId="{BC629E3D-176E-BAA5-946B-AAA8C8A16E1C}"/>
          </ac:spMkLst>
        </pc:spChg>
        <pc:spChg chg="add mod">
          <ac:chgData name="Stephen Souza" userId="4b1856accfb37335" providerId="LiveId" clId="{7FDFF7B5-BE1C-4693-9E1F-1A21F942F687}" dt="2022-11-18T15:54:26.466" v="1265" actId="1076"/>
          <ac:spMkLst>
            <pc:docMk/>
            <pc:sldMk cId="4272188558" sldId="437"/>
            <ac:spMk id="11" creationId="{F3380872-95A8-E725-E2CD-5AA115690E00}"/>
          </ac:spMkLst>
        </pc:spChg>
        <pc:picChg chg="add mod modCrop">
          <ac:chgData name="Stephen Souza" userId="4b1856accfb37335" providerId="LiveId" clId="{7FDFF7B5-BE1C-4693-9E1F-1A21F942F687}" dt="2022-11-18T15:54:41.769" v="1267" actId="732"/>
          <ac:picMkLst>
            <pc:docMk/>
            <pc:sldMk cId="4272188558" sldId="437"/>
            <ac:picMk id="5" creationId="{2A978F19-878C-7A16-BC73-BEF0723B8482}"/>
          </ac:picMkLst>
        </pc:picChg>
        <pc:picChg chg="add del mod">
          <ac:chgData name="Stephen Souza" userId="4b1856accfb37335" providerId="LiveId" clId="{7FDFF7B5-BE1C-4693-9E1F-1A21F942F687}" dt="2022-11-18T15:49:05.720" v="1246" actId="478"/>
          <ac:picMkLst>
            <pc:docMk/>
            <pc:sldMk cId="4272188558" sldId="437"/>
            <ac:picMk id="7" creationId="{FA6FF2D7-68F5-2896-8B15-BBA001502152}"/>
          </ac:picMkLst>
        </pc:picChg>
        <pc:picChg chg="add del mod">
          <ac:chgData name="Stephen Souza" userId="4b1856accfb37335" providerId="LiveId" clId="{7FDFF7B5-BE1C-4693-9E1F-1A21F942F687}" dt="2022-11-18T15:54:11.572" v="1263" actId="478"/>
          <ac:picMkLst>
            <pc:docMk/>
            <pc:sldMk cId="4272188558" sldId="437"/>
            <ac:picMk id="10" creationId="{D2054172-A736-AF32-7D87-6D4DA6565F9D}"/>
          </ac:picMkLst>
        </pc:picChg>
        <pc:picChg chg="add del mod">
          <ac:chgData name="Stephen Souza" userId="4b1856accfb37335" providerId="LiveId" clId="{7FDFF7B5-BE1C-4693-9E1F-1A21F942F687}" dt="2022-11-18T15:40:53.487" v="1192" actId="478"/>
          <ac:picMkLst>
            <pc:docMk/>
            <pc:sldMk cId="4272188558" sldId="437"/>
            <ac:picMk id="2050" creationId="{A5810326-F351-D2DC-BAAD-B3770747C847}"/>
          </ac:picMkLst>
        </pc:picChg>
      </pc:sldChg>
      <pc:sldChg chg="addSp modSp new mod modClrScheme chgLayout">
        <pc:chgData name="Stephen Souza" userId="4b1856accfb37335" providerId="LiveId" clId="{7FDFF7B5-BE1C-4693-9E1F-1A21F942F687}" dt="2022-11-19T22:17:09.815" v="1627" actId="20577"/>
        <pc:sldMkLst>
          <pc:docMk/>
          <pc:sldMk cId="3155322282" sldId="438"/>
        </pc:sldMkLst>
        <pc:spChg chg="add mod">
          <ac:chgData name="Stephen Souza" userId="4b1856accfb37335" providerId="LiveId" clId="{7FDFF7B5-BE1C-4693-9E1F-1A21F942F687}" dt="2022-11-19T22:16:34.173" v="1625" actId="20577"/>
          <ac:spMkLst>
            <pc:docMk/>
            <pc:sldMk cId="3155322282" sldId="438"/>
            <ac:spMk id="2" creationId="{294F4F38-13F7-30F8-4229-D06960A1971D}"/>
          </ac:spMkLst>
        </pc:spChg>
        <pc:spChg chg="add mod">
          <ac:chgData name="Stephen Souza" userId="4b1856accfb37335" providerId="LiveId" clId="{7FDFF7B5-BE1C-4693-9E1F-1A21F942F687}" dt="2022-11-19T22:17:09.815" v="1627" actId="20577"/>
          <ac:spMkLst>
            <pc:docMk/>
            <pc:sldMk cId="3155322282" sldId="438"/>
            <ac:spMk id="3" creationId="{322ED1AE-483B-E7E9-283E-D411C7C5A408}"/>
          </ac:spMkLst>
        </pc:spChg>
        <pc:spChg chg="add mod">
          <ac:chgData name="Stephen Souza" userId="4b1856accfb37335" providerId="LiveId" clId="{7FDFF7B5-BE1C-4693-9E1F-1A21F942F687}" dt="2022-11-19T22:14:09.161" v="1586" actId="255"/>
          <ac:spMkLst>
            <pc:docMk/>
            <pc:sldMk cId="3155322282" sldId="438"/>
            <ac:spMk id="4" creationId="{B4DE6355-D5E0-BD53-0210-93A4409A4D96}"/>
          </ac:spMkLst>
        </pc:spChg>
      </pc:sldChg>
      <pc:sldMasterChg chg="delSldLayout">
        <pc:chgData name="Stephen Souza" userId="4b1856accfb37335" providerId="LiveId" clId="{7FDFF7B5-BE1C-4693-9E1F-1A21F942F687}" dt="2022-11-18T14:52:26.781" v="75" actId="47"/>
        <pc:sldMasterMkLst>
          <pc:docMk/>
          <pc:sldMasterMk cId="59054549" sldId="2147483749"/>
        </pc:sldMasterMkLst>
        <pc:sldLayoutChg chg="del">
          <pc:chgData name="Stephen Souza" userId="4b1856accfb37335" providerId="LiveId" clId="{7FDFF7B5-BE1C-4693-9E1F-1A21F942F687}" dt="2022-11-18T14:52:26.781" v="75" actId="47"/>
          <pc:sldLayoutMkLst>
            <pc:docMk/>
            <pc:sldMasterMk cId="59054549" sldId="2147483749"/>
            <pc:sldLayoutMk cId="2002526292" sldId="2147483765"/>
          </pc:sldLayoutMkLst>
        </pc:sldLayoutChg>
        <pc:sldLayoutChg chg="del">
          <pc:chgData name="Stephen Souza" userId="4b1856accfb37335" providerId="LiveId" clId="{7FDFF7B5-BE1C-4693-9E1F-1A21F942F687}" dt="2022-11-18T14:52:26.781" v="75" actId="47"/>
          <pc:sldLayoutMkLst>
            <pc:docMk/>
            <pc:sldMasterMk cId="59054549" sldId="2147483749"/>
            <pc:sldLayoutMk cId="3940960301" sldId="2147483766"/>
          </pc:sldLayoutMkLst>
        </pc:sldLayoutChg>
        <pc:sldLayoutChg chg="del">
          <pc:chgData name="Stephen Souza" userId="4b1856accfb37335" providerId="LiveId" clId="{7FDFF7B5-BE1C-4693-9E1F-1A21F942F687}" dt="2022-11-18T14:52:26.781" v="75" actId="47"/>
          <pc:sldLayoutMkLst>
            <pc:docMk/>
            <pc:sldMasterMk cId="59054549" sldId="2147483749"/>
            <pc:sldLayoutMk cId="209313824" sldId="2147483767"/>
          </pc:sldLayoutMkLst>
        </pc:sldLayoutChg>
        <pc:sldLayoutChg chg="del">
          <pc:chgData name="Stephen Souza" userId="4b1856accfb37335" providerId="LiveId" clId="{7FDFF7B5-BE1C-4693-9E1F-1A21F942F687}" dt="2022-11-18T14:52:26.781" v="75" actId="47"/>
          <pc:sldLayoutMkLst>
            <pc:docMk/>
            <pc:sldMasterMk cId="59054549" sldId="2147483749"/>
            <pc:sldLayoutMk cId="2320313608" sldId="2147483768"/>
          </pc:sldLayoutMkLst>
        </pc:sldLayoutChg>
      </pc:sldMasterChg>
    </pc:docChg>
  </pc:docChgLst>
  <pc:docChgLst>
    <pc:chgData name="Stephen Souza" userId="4b1856accfb37335" providerId="LiveId" clId="{5543A3DD-BDD0-4212-B215-D84D533D3D66}"/>
    <pc:docChg chg="custSel addSld delSld modSld sldOrd modMainMaster">
      <pc:chgData name="Stephen Souza" userId="4b1856accfb37335" providerId="LiveId" clId="{5543A3DD-BDD0-4212-B215-D84D533D3D66}" dt="2022-10-17T14:14:14.428" v="92" actId="1076"/>
      <pc:docMkLst>
        <pc:docMk/>
      </pc:docMkLst>
      <pc:sldChg chg="modSp mod">
        <pc:chgData name="Stephen Souza" userId="4b1856accfb37335" providerId="LiveId" clId="{5543A3DD-BDD0-4212-B215-D84D533D3D66}" dt="2022-10-17T13:36:27.785" v="2" actId="255"/>
        <pc:sldMkLst>
          <pc:docMk/>
          <pc:sldMk cId="478993203" sldId="256"/>
        </pc:sldMkLst>
        <pc:spChg chg="mod">
          <ac:chgData name="Stephen Souza" userId="4b1856accfb37335" providerId="LiveId" clId="{5543A3DD-BDD0-4212-B215-D84D533D3D66}" dt="2022-10-17T13:36:27.785" v="2" actId="255"/>
          <ac:spMkLst>
            <pc:docMk/>
            <pc:sldMk cId="478993203" sldId="256"/>
            <ac:spMk id="2" creationId="{00000000-0000-0000-0000-000000000000}"/>
          </ac:spMkLst>
        </pc:spChg>
      </pc:sldChg>
      <pc:sldChg chg="del">
        <pc:chgData name="Stephen Souza" userId="4b1856accfb37335" providerId="LiveId" clId="{5543A3DD-BDD0-4212-B215-D84D533D3D66}" dt="2022-10-17T13:39:41.364" v="3" actId="47"/>
        <pc:sldMkLst>
          <pc:docMk/>
          <pc:sldMk cId="0" sldId="332"/>
        </pc:sldMkLst>
      </pc:sldChg>
      <pc:sldChg chg="modSp">
        <pc:chgData name="Stephen Souza" userId="4b1856accfb37335" providerId="LiveId" clId="{5543A3DD-BDD0-4212-B215-D84D533D3D66}" dt="2022-10-17T13:54:10.064" v="46" actId="14100"/>
        <pc:sldMkLst>
          <pc:docMk/>
          <pc:sldMk cId="1900628646" sldId="360"/>
        </pc:sldMkLst>
        <pc:picChg chg="mod">
          <ac:chgData name="Stephen Souza" userId="4b1856accfb37335" providerId="LiveId" clId="{5543A3DD-BDD0-4212-B215-D84D533D3D66}" dt="2022-10-17T13:54:10.064" v="46" actId="14100"/>
          <ac:picMkLst>
            <pc:docMk/>
            <pc:sldMk cId="1900628646" sldId="360"/>
            <ac:picMk id="5122" creationId="{00000000-0000-0000-0000-000000000000}"/>
          </ac:picMkLst>
        </pc:picChg>
      </pc:sldChg>
      <pc:sldChg chg="addSp delSp modSp mod">
        <pc:chgData name="Stephen Souza" userId="4b1856accfb37335" providerId="LiveId" clId="{5543A3DD-BDD0-4212-B215-D84D533D3D66}" dt="2022-10-17T13:41:08.321" v="43" actId="20577"/>
        <pc:sldMkLst>
          <pc:docMk/>
          <pc:sldMk cId="3322778851" sldId="419"/>
        </pc:sldMkLst>
        <pc:spChg chg="mod">
          <ac:chgData name="Stephen Souza" userId="4b1856accfb37335" providerId="LiveId" clId="{5543A3DD-BDD0-4212-B215-D84D533D3D66}" dt="2022-10-17T13:41:08.321" v="43" actId="20577"/>
          <ac:spMkLst>
            <pc:docMk/>
            <pc:sldMk cId="3322778851" sldId="419"/>
            <ac:spMk id="2" creationId="{427903F5-B7BA-4D34-A043-852CC51603D9}"/>
          </ac:spMkLst>
        </pc:spChg>
        <pc:picChg chg="add del mod">
          <ac:chgData name="Stephen Souza" userId="4b1856accfb37335" providerId="LiveId" clId="{5543A3DD-BDD0-4212-B215-D84D533D3D66}" dt="2022-10-17T13:40:34.623" v="11" actId="478"/>
          <ac:picMkLst>
            <pc:docMk/>
            <pc:sldMk cId="3322778851" sldId="419"/>
            <ac:picMk id="4" creationId="{D52620B2-2AA5-3A64-D025-14823D2792F9}"/>
          </ac:picMkLst>
        </pc:picChg>
      </pc:sldChg>
      <pc:sldChg chg="modSp mod">
        <pc:chgData name="Stephen Souza" userId="4b1856accfb37335" providerId="LiveId" clId="{5543A3DD-BDD0-4212-B215-D84D533D3D66}" dt="2022-10-17T13:54:21.955" v="49" actId="20577"/>
        <pc:sldMkLst>
          <pc:docMk/>
          <pc:sldMk cId="3005067282" sldId="430"/>
        </pc:sldMkLst>
        <pc:spChg chg="mod">
          <ac:chgData name="Stephen Souza" userId="4b1856accfb37335" providerId="LiveId" clId="{5543A3DD-BDD0-4212-B215-D84D533D3D66}" dt="2022-10-17T13:54:21.955" v="49" actId="20577"/>
          <ac:spMkLst>
            <pc:docMk/>
            <pc:sldMk cId="3005067282" sldId="430"/>
            <ac:spMk id="3" creationId="{69C3BB1F-7DE5-4179-A81D-E2E554C6A1D5}"/>
          </ac:spMkLst>
        </pc:spChg>
      </pc:sldChg>
      <pc:sldChg chg="addSp delSp modSp add mod delAnim">
        <pc:chgData name="Stephen Souza" userId="4b1856accfb37335" providerId="LiveId" clId="{5543A3DD-BDD0-4212-B215-D84D533D3D66}" dt="2022-10-17T13:55:41.925" v="69" actId="1440"/>
        <pc:sldMkLst>
          <pc:docMk/>
          <pc:sldMk cId="2293474080" sldId="433"/>
        </pc:sldMkLst>
        <pc:spChg chg="mod">
          <ac:chgData name="Stephen Souza" userId="4b1856accfb37335" providerId="LiveId" clId="{5543A3DD-BDD0-4212-B215-D84D533D3D66}" dt="2022-10-17T13:54:35.187" v="52" actId="20577"/>
          <ac:spMkLst>
            <pc:docMk/>
            <pc:sldMk cId="2293474080" sldId="433"/>
            <ac:spMk id="3" creationId="{69C3BB1F-7DE5-4179-A81D-E2E554C6A1D5}"/>
          </ac:spMkLst>
        </pc:spChg>
        <pc:spChg chg="del">
          <ac:chgData name="Stephen Souza" userId="4b1856accfb37335" providerId="LiveId" clId="{5543A3DD-BDD0-4212-B215-D84D533D3D66}" dt="2022-10-17T13:54:43.170" v="55" actId="478"/>
          <ac:spMkLst>
            <pc:docMk/>
            <pc:sldMk cId="2293474080" sldId="433"/>
            <ac:spMk id="8" creationId="{CC7202F4-4C43-4D4F-B069-A989FA14551D}"/>
          </ac:spMkLst>
        </pc:spChg>
        <pc:picChg chg="add mod modCrop">
          <ac:chgData name="Stephen Souza" userId="4b1856accfb37335" providerId="LiveId" clId="{5543A3DD-BDD0-4212-B215-D84D533D3D66}" dt="2022-10-17T13:55:41.925" v="69" actId="1440"/>
          <ac:picMkLst>
            <pc:docMk/>
            <pc:sldMk cId="2293474080" sldId="433"/>
            <ac:picMk id="4" creationId="{90EF3DFF-347E-18FE-D358-B78A0778ABC3}"/>
          </ac:picMkLst>
        </pc:picChg>
        <pc:picChg chg="del">
          <ac:chgData name="Stephen Souza" userId="4b1856accfb37335" providerId="LiveId" clId="{5543A3DD-BDD0-4212-B215-D84D533D3D66}" dt="2022-10-17T13:54:38.412" v="53" actId="478"/>
          <ac:picMkLst>
            <pc:docMk/>
            <pc:sldMk cId="2293474080" sldId="433"/>
            <ac:picMk id="5" creationId="{D8B76C0A-85E7-49F7-8B14-D477CBC9C402}"/>
          </ac:picMkLst>
        </pc:picChg>
        <pc:picChg chg="del">
          <ac:chgData name="Stephen Souza" userId="4b1856accfb37335" providerId="LiveId" clId="{5543A3DD-BDD0-4212-B215-D84D533D3D66}" dt="2022-10-17T13:54:40.282" v="54" actId="478"/>
          <ac:picMkLst>
            <pc:docMk/>
            <pc:sldMk cId="2293474080" sldId="433"/>
            <ac:picMk id="7" creationId="{0C67228F-E68C-4DED-AAE6-27EA8F7068AE}"/>
          </ac:picMkLst>
        </pc:picChg>
        <pc:picChg chg="add mod">
          <ac:chgData name="Stephen Souza" userId="4b1856accfb37335" providerId="LiveId" clId="{5543A3DD-BDD0-4212-B215-D84D533D3D66}" dt="2022-10-17T13:55:41.925" v="69" actId="1440"/>
          <ac:picMkLst>
            <pc:docMk/>
            <pc:sldMk cId="2293474080" sldId="433"/>
            <ac:picMk id="9" creationId="{1E7DAA7A-B41B-D736-AD1B-FA2FDA5F34E7}"/>
          </ac:picMkLst>
        </pc:picChg>
      </pc:sldChg>
      <pc:sldChg chg="addSp delSp modSp add mod ord modAnim">
        <pc:chgData name="Stephen Souza" userId="4b1856accfb37335" providerId="LiveId" clId="{5543A3DD-BDD0-4212-B215-D84D533D3D66}" dt="2022-10-17T14:14:14.428" v="92" actId="1076"/>
        <pc:sldMkLst>
          <pc:docMk/>
          <pc:sldMk cId="844911922" sldId="434"/>
        </pc:sldMkLst>
        <pc:spChg chg="add mod">
          <ac:chgData name="Stephen Souza" userId="4b1856accfb37335" providerId="LiveId" clId="{5543A3DD-BDD0-4212-B215-D84D533D3D66}" dt="2022-10-17T14:14:14.428" v="92" actId="1076"/>
          <ac:spMkLst>
            <pc:docMk/>
            <pc:sldMk cId="844911922" sldId="434"/>
            <ac:spMk id="3" creationId="{FF32AB72-2522-D037-8710-18AC7EF653F6}"/>
          </ac:spMkLst>
        </pc:spChg>
        <pc:spChg chg="add mod">
          <ac:chgData name="Stephen Souza" userId="4b1856accfb37335" providerId="LiveId" clId="{5543A3DD-BDD0-4212-B215-D84D533D3D66}" dt="2022-10-17T14:14:14.428" v="92" actId="1076"/>
          <ac:spMkLst>
            <pc:docMk/>
            <pc:sldMk cId="844911922" sldId="434"/>
            <ac:spMk id="4" creationId="{9836F452-0E54-9EF1-D46E-AAB2F79B8702}"/>
          </ac:spMkLst>
        </pc:spChg>
        <pc:spChg chg="del">
          <ac:chgData name="Stephen Souza" userId="4b1856accfb37335" providerId="LiveId" clId="{5543A3DD-BDD0-4212-B215-D84D533D3D66}" dt="2022-10-17T14:10:14.398" v="71" actId="478"/>
          <ac:spMkLst>
            <pc:docMk/>
            <pc:sldMk cId="844911922" sldId="434"/>
            <ac:spMk id="7" creationId="{9C88EE70-C733-4EF6-8C79-21C3E96A75D2}"/>
          </ac:spMkLst>
        </pc:spChg>
        <pc:picChg chg="add mod">
          <ac:chgData name="Stephen Souza" userId="4b1856accfb37335" providerId="LiveId" clId="{5543A3DD-BDD0-4212-B215-D84D533D3D66}" dt="2022-10-17T14:14:14.428" v="92" actId="1076"/>
          <ac:picMkLst>
            <pc:docMk/>
            <pc:sldMk cId="844911922" sldId="434"/>
            <ac:picMk id="2" creationId="{EC4186EA-15DD-1D6B-328E-7FFD9CD5DFAB}"/>
          </ac:picMkLst>
        </pc:picChg>
        <pc:picChg chg="del">
          <ac:chgData name="Stephen Souza" userId="4b1856accfb37335" providerId="LiveId" clId="{5543A3DD-BDD0-4212-B215-D84D533D3D66}" dt="2022-10-17T14:10:14.398" v="71" actId="478"/>
          <ac:picMkLst>
            <pc:docMk/>
            <pc:sldMk cId="844911922" sldId="434"/>
            <ac:picMk id="5" creationId="{E078027C-85D9-423B-A9D6-DB5662C8F517}"/>
          </ac:picMkLst>
        </pc:picChg>
      </pc:sldChg>
      <pc:sldMasterChg chg="modSp mod">
        <pc:chgData name="Stephen Souza" userId="4b1856accfb37335" providerId="LiveId" clId="{5543A3DD-BDD0-4212-B215-D84D533D3D66}" dt="2022-10-17T13:41:26.642" v="45" actId="20577"/>
        <pc:sldMasterMkLst>
          <pc:docMk/>
          <pc:sldMasterMk cId="0" sldId="2147483665"/>
        </pc:sldMasterMkLst>
        <pc:spChg chg="mod">
          <ac:chgData name="Stephen Souza" userId="4b1856accfb37335" providerId="LiveId" clId="{5543A3DD-BDD0-4212-B215-D84D533D3D66}" dt="2022-10-17T13:41:26.642" v="45" actId="20577"/>
          <ac:spMkLst>
            <pc:docMk/>
            <pc:sldMasterMk cId="0" sldId="2147483665"/>
            <ac:spMk id="7" creationId="{5A5AECD8-C29A-42DD-B79A-B2F3E2C8147A}"/>
          </ac:spMkLst>
        </pc:spChg>
      </pc:sldMasterChg>
    </pc:docChg>
  </pc:docChgLst>
  <pc:docChgLst>
    <pc:chgData name="Stephen Souza" userId="4b1856accfb37335" providerId="LiveId" clId="{9E1C5F23-8E4A-49B2-AFFF-ABC96068C0B7}"/>
    <pc:docChg chg="custSel addSld modSld sldOrd modMainMaster">
      <pc:chgData name="Stephen Souza" userId="4b1856accfb37335" providerId="LiveId" clId="{9E1C5F23-8E4A-49B2-AFFF-ABC96068C0B7}" dt="2021-11-12T13:19:40.261" v="549" actId="313"/>
      <pc:docMkLst>
        <pc:docMk/>
      </pc:docMkLst>
      <pc:sldChg chg="modSp mod">
        <pc:chgData name="Stephen Souza" userId="4b1856accfb37335" providerId="LiveId" clId="{9E1C5F23-8E4A-49B2-AFFF-ABC96068C0B7}" dt="2021-10-30T15:20:53.051" v="432" actId="1076"/>
        <pc:sldMkLst>
          <pc:docMk/>
          <pc:sldMk cId="1900628646" sldId="360"/>
        </pc:sldMkLst>
        <pc:spChg chg="mod">
          <ac:chgData name="Stephen Souza" userId="4b1856accfb37335" providerId="LiveId" clId="{9E1C5F23-8E4A-49B2-AFFF-ABC96068C0B7}" dt="2021-10-30T14:09:09.165" v="117" actId="208"/>
          <ac:spMkLst>
            <pc:docMk/>
            <pc:sldMk cId="1900628646" sldId="360"/>
            <ac:spMk id="3" creationId="{00000000-0000-0000-0000-000000000000}"/>
          </ac:spMkLst>
        </pc:spChg>
        <pc:picChg chg="mod">
          <ac:chgData name="Stephen Souza" userId="4b1856accfb37335" providerId="LiveId" clId="{9E1C5F23-8E4A-49B2-AFFF-ABC96068C0B7}" dt="2021-10-30T15:20:53.051" v="432" actId="1076"/>
          <ac:picMkLst>
            <pc:docMk/>
            <pc:sldMk cId="1900628646" sldId="360"/>
            <ac:picMk id="5122" creationId="{00000000-0000-0000-0000-000000000000}"/>
          </ac:picMkLst>
        </pc:picChg>
      </pc:sldChg>
      <pc:sldChg chg="modSp mod">
        <pc:chgData name="Stephen Souza" userId="4b1856accfb37335" providerId="LiveId" clId="{9E1C5F23-8E4A-49B2-AFFF-ABC96068C0B7}" dt="2021-10-30T15:21:04.758" v="434" actId="14100"/>
        <pc:sldMkLst>
          <pc:docMk/>
          <pc:sldMk cId="427577455" sldId="361"/>
        </pc:sldMkLst>
        <pc:spChg chg="mod">
          <ac:chgData name="Stephen Souza" userId="4b1856accfb37335" providerId="LiveId" clId="{9E1C5F23-8E4A-49B2-AFFF-ABC96068C0B7}" dt="2021-10-30T15:21:04.758" v="434" actId="14100"/>
          <ac:spMkLst>
            <pc:docMk/>
            <pc:sldMk cId="427577455" sldId="361"/>
            <ac:spMk id="5" creationId="{415E6BCE-9FAC-42A5-B306-0ECFA0636BD8}"/>
          </ac:spMkLst>
        </pc:spChg>
        <pc:picChg chg="mod">
          <ac:chgData name="Stephen Souza" userId="4b1856accfb37335" providerId="LiveId" clId="{9E1C5F23-8E4A-49B2-AFFF-ABC96068C0B7}" dt="2021-10-30T15:20:59.386" v="433" actId="1076"/>
          <ac:picMkLst>
            <pc:docMk/>
            <pc:sldMk cId="427577455" sldId="361"/>
            <ac:picMk id="6146" creationId="{00000000-0000-0000-0000-000000000000}"/>
          </ac:picMkLst>
        </pc:picChg>
      </pc:sldChg>
      <pc:sldChg chg="modSp mod">
        <pc:chgData name="Stephen Souza" userId="4b1856accfb37335" providerId="LiveId" clId="{9E1C5F23-8E4A-49B2-AFFF-ABC96068C0B7}" dt="2021-10-30T15:24:59.986" v="465" actId="14100"/>
        <pc:sldMkLst>
          <pc:docMk/>
          <pc:sldMk cId="1881617158" sldId="362"/>
        </pc:sldMkLst>
        <pc:spChg chg="mod">
          <ac:chgData name="Stephen Souza" userId="4b1856accfb37335" providerId="LiveId" clId="{9E1C5F23-8E4A-49B2-AFFF-ABC96068C0B7}" dt="2021-10-30T15:21:16.830" v="437" actId="1076"/>
          <ac:spMkLst>
            <pc:docMk/>
            <pc:sldMk cId="1881617158" sldId="362"/>
            <ac:spMk id="5" creationId="{CE3AF3E5-4FDD-4B7F-8889-A429FB9A9457}"/>
          </ac:spMkLst>
        </pc:spChg>
        <pc:picChg chg="mod">
          <ac:chgData name="Stephen Souza" userId="4b1856accfb37335" providerId="LiveId" clId="{9E1C5F23-8E4A-49B2-AFFF-ABC96068C0B7}" dt="2021-10-30T15:24:59.986" v="465" actId="14100"/>
          <ac:picMkLst>
            <pc:docMk/>
            <pc:sldMk cId="1881617158" sldId="362"/>
            <ac:picMk id="7170" creationId="{00000000-0000-0000-0000-000000000000}"/>
          </ac:picMkLst>
        </pc:picChg>
      </pc:sldChg>
      <pc:sldChg chg="modSp mod">
        <pc:chgData name="Stephen Souza" userId="4b1856accfb37335" providerId="LiveId" clId="{9E1C5F23-8E4A-49B2-AFFF-ABC96068C0B7}" dt="2021-10-30T15:21:46.362" v="447" actId="14100"/>
        <pc:sldMkLst>
          <pc:docMk/>
          <pc:sldMk cId="1185467492" sldId="363"/>
        </pc:sldMkLst>
        <pc:spChg chg="mod">
          <ac:chgData name="Stephen Souza" userId="4b1856accfb37335" providerId="LiveId" clId="{9E1C5F23-8E4A-49B2-AFFF-ABC96068C0B7}" dt="2021-10-30T15:21:43.738" v="446" actId="14100"/>
          <ac:spMkLst>
            <pc:docMk/>
            <pc:sldMk cId="1185467492" sldId="363"/>
            <ac:spMk id="4" creationId="{00000000-0000-0000-0000-000000000000}"/>
          </ac:spMkLst>
        </pc:spChg>
        <pc:picChg chg="mod">
          <ac:chgData name="Stephen Souza" userId="4b1856accfb37335" providerId="LiveId" clId="{9E1C5F23-8E4A-49B2-AFFF-ABC96068C0B7}" dt="2021-10-30T15:21:46.362" v="447" actId="14100"/>
          <ac:picMkLst>
            <pc:docMk/>
            <pc:sldMk cId="1185467492" sldId="363"/>
            <ac:picMk id="6146" creationId="{00000000-0000-0000-0000-000000000000}"/>
          </ac:picMkLst>
        </pc:picChg>
      </pc:sldChg>
      <pc:sldChg chg="modSp mod">
        <pc:chgData name="Stephen Souza" userId="4b1856accfb37335" providerId="LiveId" clId="{9E1C5F23-8E4A-49B2-AFFF-ABC96068C0B7}" dt="2021-10-30T15:22:09.682" v="452" actId="1076"/>
        <pc:sldMkLst>
          <pc:docMk/>
          <pc:sldMk cId="2125078810" sldId="364"/>
        </pc:sldMkLst>
        <pc:spChg chg="mod">
          <ac:chgData name="Stephen Souza" userId="4b1856accfb37335" providerId="LiveId" clId="{9E1C5F23-8E4A-49B2-AFFF-ABC96068C0B7}" dt="2021-10-30T15:21:52.275" v="448" actId="6549"/>
          <ac:spMkLst>
            <pc:docMk/>
            <pc:sldMk cId="2125078810" sldId="364"/>
            <ac:spMk id="2" creationId="{00000000-0000-0000-0000-000000000000}"/>
          </ac:spMkLst>
        </pc:spChg>
        <pc:spChg chg="mod">
          <ac:chgData name="Stephen Souza" userId="4b1856accfb37335" providerId="LiveId" clId="{9E1C5F23-8E4A-49B2-AFFF-ABC96068C0B7}" dt="2021-10-30T15:22:04.065" v="451" actId="1076"/>
          <ac:spMkLst>
            <pc:docMk/>
            <pc:sldMk cId="2125078810" sldId="364"/>
            <ac:spMk id="4" creationId="{00000000-0000-0000-0000-000000000000}"/>
          </ac:spMkLst>
        </pc:spChg>
        <pc:spChg chg="mod">
          <ac:chgData name="Stephen Souza" userId="4b1856accfb37335" providerId="LiveId" clId="{9E1C5F23-8E4A-49B2-AFFF-ABC96068C0B7}" dt="2021-10-30T15:22:09.682" v="452" actId="1076"/>
          <ac:spMkLst>
            <pc:docMk/>
            <pc:sldMk cId="2125078810" sldId="364"/>
            <ac:spMk id="5" creationId="{00000000-0000-0000-0000-000000000000}"/>
          </ac:spMkLst>
        </pc:spChg>
      </pc:sldChg>
      <pc:sldChg chg="modSp mod">
        <pc:chgData name="Stephen Souza" userId="4b1856accfb37335" providerId="LiveId" clId="{9E1C5F23-8E4A-49B2-AFFF-ABC96068C0B7}" dt="2021-10-30T15:22:23.118" v="455" actId="14100"/>
        <pc:sldMkLst>
          <pc:docMk/>
          <pc:sldMk cId="2871798973" sldId="365"/>
        </pc:sldMkLst>
        <pc:spChg chg="mod">
          <ac:chgData name="Stephen Souza" userId="4b1856accfb37335" providerId="LiveId" clId="{9E1C5F23-8E4A-49B2-AFFF-ABC96068C0B7}" dt="2021-10-30T15:22:23.118" v="455" actId="14100"/>
          <ac:spMkLst>
            <pc:docMk/>
            <pc:sldMk cId="2871798973" sldId="365"/>
            <ac:spMk id="5" creationId="{D48F88E0-E3CD-4F1F-9003-75869D5150EC}"/>
          </ac:spMkLst>
        </pc:spChg>
        <pc:picChg chg="mod">
          <ac:chgData name="Stephen Souza" userId="4b1856accfb37335" providerId="LiveId" clId="{9E1C5F23-8E4A-49B2-AFFF-ABC96068C0B7}" dt="2021-10-30T15:22:18.193" v="454" actId="14100"/>
          <ac:picMkLst>
            <pc:docMk/>
            <pc:sldMk cId="2871798973" sldId="365"/>
            <ac:picMk id="8194" creationId="{00000000-0000-0000-0000-000000000000}"/>
          </ac:picMkLst>
        </pc:picChg>
      </pc:sldChg>
      <pc:sldChg chg="modSp mod">
        <pc:chgData name="Stephen Souza" userId="4b1856accfb37335" providerId="LiveId" clId="{9E1C5F23-8E4A-49B2-AFFF-ABC96068C0B7}" dt="2021-10-30T15:22:32.567" v="457" actId="14100"/>
        <pc:sldMkLst>
          <pc:docMk/>
          <pc:sldMk cId="4268522800" sldId="367"/>
        </pc:sldMkLst>
        <pc:spChg chg="mod">
          <ac:chgData name="Stephen Souza" userId="4b1856accfb37335" providerId="LiveId" clId="{9E1C5F23-8E4A-49B2-AFFF-ABC96068C0B7}" dt="2021-10-30T15:22:32.567" v="457" actId="14100"/>
          <ac:spMkLst>
            <pc:docMk/>
            <pc:sldMk cId="4268522800" sldId="367"/>
            <ac:spMk id="6" creationId="{4CAAA66A-50C1-40A0-BA9E-67EDCDEF57E4}"/>
          </ac:spMkLst>
        </pc:spChg>
        <pc:picChg chg="mod">
          <ac:chgData name="Stephen Souza" userId="4b1856accfb37335" providerId="LiveId" clId="{9E1C5F23-8E4A-49B2-AFFF-ABC96068C0B7}" dt="2021-10-30T15:22:27.665" v="456" actId="1076"/>
          <ac:picMkLst>
            <pc:docMk/>
            <pc:sldMk cId="4268522800" sldId="367"/>
            <ac:picMk id="9218" creationId="{00000000-0000-0000-0000-000000000000}"/>
          </ac:picMkLst>
        </pc:picChg>
      </pc:sldChg>
      <pc:sldChg chg="ord">
        <pc:chgData name="Stephen Souza" userId="4b1856accfb37335" providerId="LiveId" clId="{9E1C5F23-8E4A-49B2-AFFF-ABC96068C0B7}" dt="2021-10-30T14:07:36.124" v="78"/>
        <pc:sldMkLst>
          <pc:docMk/>
          <pc:sldMk cId="1939091445" sldId="373"/>
        </pc:sldMkLst>
      </pc:sldChg>
      <pc:sldChg chg="modSp">
        <pc:chgData name="Stephen Souza" userId="4b1856accfb37335" providerId="LiveId" clId="{9E1C5F23-8E4A-49B2-AFFF-ABC96068C0B7}" dt="2021-10-30T15:22:50.195" v="460" actId="255"/>
        <pc:sldMkLst>
          <pc:docMk/>
          <pc:sldMk cId="2453241007" sldId="376"/>
        </pc:sldMkLst>
        <pc:spChg chg="mod">
          <ac:chgData name="Stephen Souza" userId="4b1856accfb37335" providerId="LiveId" clId="{9E1C5F23-8E4A-49B2-AFFF-ABC96068C0B7}" dt="2021-10-30T15:22:50.195" v="460" actId="255"/>
          <ac:spMkLst>
            <pc:docMk/>
            <pc:sldMk cId="2453241007" sldId="376"/>
            <ac:spMk id="2" creationId="{00000000-0000-0000-0000-000000000000}"/>
          </ac:spMkLst>
        </pc:spChg>
        <pc:spChg chg="mod">
          <ac:chgData name="Stephen Souza" userId="4b1856accfb37335" providerId="LiveId" clId="{9E1C5F23-8E4A-49B2-AFFF-ABC96068C0B7}" dt="2021-10-30T15:22:44.275" v="459" actId="1076"/>
          <ac:spMkLst>
            <pc:docMk/>
            <pc:sldMk cId="2453241007" sldId="376"/>
            <ac:spMk id="3" creationId="{00000000-0000-0000-0000-000000000000}"/>
          </ac:spMkLst>
        </pc:spChg>
      </pc:sldChg>
      <pc:sldChg chg="modSp">
        <pc:chgData name="Stephen Souza" userId="4b1856accfb37335" providerId="LiveId" clId="{9E1C5F23-8E4A-49B2-AFFF-ABC96068C0B7}" dt="2021-10-30T15:23:11.462" v="464" actId="1076"/>
        <pc:sldMkLst>
          <pc:docMk/>
          <pc:sldMk cId="3576107907" sldId="386"/>
        </pc:sldMkLst>
        <pc:spChg chg="mod">
          <ac:chgData name="Stephen Souza" userId="4b1856accfb37335" providerId="LiveId" clId="{9E1C5F23-8E4A-49B2-AFFF-ABC96068C0B7}" dt="2021-10-30T15:23:11.462" v="464" actId="1076"/>
          <ac:spMkLst>
            <pc:docMk/>
            <pc:sldMk cId="3576107907" sldId="386"/>
            <ac:spMk id="2" creationId="{00000000-0000-0000-0000-000000000000}"/>
          </ac:spMkLst>
        </pc:spChg>
        <pc:spChg chg="mod">
          <ac:chgData name="Stephen Souza" userId="4b1856accfb37335" providerId="LiveId" clId="{9E1C5F23-8E4A-49B2-AFFF-ABC96068C0B7}" dt="2021-10-30T15:23:08.408" v="463" actId="1076"/>
          <ac:spMkLst>
            <pc:docMk/>
            <pc:sldMk cId="3576107907" sldId="386"/>
            <ac:spMk id="3" creationId="{00000000-0000-0000-0000-000000000000}"/>
          </ac:spMkLst>
        </pc:spChg>
      </pc:sldChg>
      <pc:sldChg chg="modSp">
        <pc:chgData name="Stephen Souza" userId="4b1856accfb37335" providerId="LiveId" clId="{9E1C5F23-8E4A-49B2-AFFF-ABC96068C0B7}" dt="2021-10-30T15:22:58.463" v="462" actId="255"/>
        <pc:sldMkLst>
          <pc:docMk/>
          <pc:sldMk cId="375265270" sldId="395"/>
        </pc:sldMkLst>
        <pc:spChg chg="mod">
          <ac:chgData name="Stephen Souza" userId="4b1856accfb37335" providerId="LiveId" clId="{9E1C5F23-8E4A-49B2-AFFF-ABC96068C0B7}" dt="2021-10-30T15:22:58.463" v="462" actId="255"/>
          <ac:spMkLst>
            <pc:docMk/>
            <pc:sldMk cId="375265270" sldId="395"/>
            <ac:spMk id="2" creationId="{00000000-0000-0000-0000-000000000000}"/>
          </ac:spMkLst>
        </pc:spChg>
      </pc:sldChg>
      <pc:sldChg chg="modSp mod">
        <pc:chgData name="Stephen Souza" userId="4b1856accfb37335" providerId="LiveId" clId="{9E1C5F23-8E4A-49B2-AFFF-ABC96068C0B7}" dt="2021-11-12T13:19:40.261" v="549" actId="313"/>
        <pc:sldMkLst>
          <pc:docMk/>
          <pc:sldMk cId="3581169969" sldId="422"/>
        </pc:sldMkLst>
        <pc:spChg chg="mod">
          <ac:chgData name="Stephen Souza" userId="4b1856accfb37335" providerId="LiveId" clId="{9E1C5F23-8E4A-49B2-AFFF-ABC96068C0B7}" dt="2021-11-12T13:19:40.261" v="549" actId="313"/>
          <ac:spMkLst>
            <pc:docMk/>
            <pc:sldMk cId="3581169969" sldId="422"/>
            <ac:spMk id="2" creationId="{E9EF79A3-1C68-4C71-BD31-64122D9142CD}"/>
          </ac:spMkLst>
        </pc:spChg>
      </pc:sldChg>
      <pc:sldChg chg="addSp delSp modSp new mod modAnim">
        <pc:chgData name="Stephen Souza" userId="4b1856accfb37335" providerId="LiveId" clId="{9E1C5F23-8E4A-49B2-AFFF-ABC96068C0B7}" dt="2021-10-30T15:25:27.655" v="472" actId="6549"/>
        <pc:sldMkLst>
          <pc:docMk/>
          <pc:sldMk cId="3005067282" sldId="430"/>
        </pc:sldMkLst>
        <pc:spChg chg="del">
          <ac:chgData name="Stephen Souza" userId="4b1856accfb37335" providerId="LiveId" clId="{9E1C5F23-8E4A-49B2-AFFF-ABC96068C0B7}" dt="2021-10-30T13:57:41.476" v="49" actId="478"/>
          <ac:spMkLst>
            <pc:docMk/>
            <pc:sldMk cId="3005067282" sldId="430"/>
            <ac:spMk id="2" creationId="{C7B9BAF7-5B82-4BA6-A7D1-40F7C64DF5BA}"/>
          </ac:spMkLst>
        </pc:spChg>
        <pc:spChg chg="mod">
          <ac:chgData name="Stephen Souza" userId="4b1856accfb37335" providerId="LiveId" clId="{9E1C5F23-8E4A-49B2-AFFF-ABC96068C0B7}" dt="2021-10-30T15:25:27.655" v="472" actId="6549"/>
          <ac:spMkLst>
            <pc:docMk/>
            <pc:sldMk cId="3005067282" sldId="430"/>
            <ac:spMk id="3" creationId="{69C3BB1F-7DE5-4179-A81D-E2E554C6A1D5}"/>
          </ac:spMkLst>
        </pc:spChg>
        <pc:spChg chg="add del">
          <ac:chgData name="Stephen Souza" userId="4b1856accfb37335" providerId="LiveId" clId="{9E1C5F23-8E4A-49B2-AFFF-ABC96068C0B7}" dt="2021-10-30T13:57:49.463" v="51" actId="478"/>
          <ac:spMkLst>
            <pc:docMk/>
            <pc:sldMk cId="3005067282" sldId="430"/>
            <ac:spMk id="4" creationId="{2EFB7F83-6CA0-465B-8959-263D06BC2957}"/>
          </ac:spMkLst>
        </pc:spChg>
        <pc:spChg chg="add mod">
          <ac:chgData name="Stephen Souza" userId="4b1856accfb37335" providerId="LiveId" clId="{9E1C5F23-8E4A-49B2-AFFF-ABC96068C0B7}" dt="2021-10-30T14:08:04.518" v="81" actId="1076"/>
          <ac:spMkLst>
            <pc:docMk/>
            <pc:sldMk cId="3005067282" sldId="430"/>
            <ac:spMk id="8" creationId="{CC7202F4-4C43-4D4F-B069-A989FA14551D}"/>
          </ac:spMkLst>
        </pc:spChg>
        <pc:spChg chg="add del mod">
          <ac:chgData name="Stephen Souza" userId="4b1856accfb37335" providerId="LiveId" clId="{9E1C5F23-8E4A-49B2-AFFF-ABC96068C0B7}" dt="2021-10-30T15:20:20.814" v="428" actId="478"/>
          <ac:spMkLst>
            <pc:docMk/>
            <pc:sldMk cId="3005067282" sldId="430"/>
            <ac:spMk id="9" creationId="{9E1CCEA4-2AA8-4B59-813D-B2C5ABD16AE9}"/>
          </ac:spMkLst>
        </pc:spChg>
        <pc:picChg chg="add mod">
          <ac:chgData name="Stephen Souza" userId="4b1856accfb37335" providerId="LiveId" clId="{9E1C5F23-8E4A-49B2-AFFF-ABC96068C0B7}" dt="2021-10-30T15:20:31.037" v="431" actId="1076"/>
          <ac:picMkLst>
            <pc:docMk/>
            <pc:sldMk cId="3005067282" sldId="430"/>
            <ac:picMk id="5" creationId="{D8B76C0A-85E7-49F7-8B14-D477CBC9C402}"/>
          </ac:picMkLst>
        </pc:picChg>
        <pc:picChg chg="add mod">
          <ac:chgData name="Stephen Souza" userId="4b1856accfb37335" providerId="LiveId" clId="{9E1C5F23-8E4A-49B2-AFFF-ABC96068C0B7}" dt="2021-10-30T14:07:27.999" v="76" actId="1440"/>
          <ac:picMkLst>
            <pc:docMk/>
            <pc:sldMk cId="3005067282" sldId="430"/>
            <ac:picMk id="7" creationId="{0C67228F-E68C-4DED-AAE6-27EA8F7068AE}"/>
          </ac:picMkLst>
        </pc:picChg>
      </pc:sldChg>
      <pc:sldChg chg="addSp modSp new mod">
        <pc:chgData name="Stephen Souza" userId="4b1856accfb37335" providerId="LiveId" clId="{9E1C5F23-8E4A-49B2-AFFF-ABC96068C0B7}" dt="2021-10-30T15:19:46.127" v="427" actId="1440"/>
        <pc:sldMkLst>
          <pc:docMk/>
          <pc:sldMk cId="3165693767" sldId="431"/>
        </pc:sldMkLst>
        <pc:spChg chg="mod">
          <ac:chgData name="Stephen Souza" userId="4b1856accfb37335" providerId="LiveId" clId="{9E1C5F23-8E4A-49B2-AFFF-ABC96068C0B7}" dt="2021-10-30T15:16:54.740" v="392" actId="20577"/>
          <ac:spMkLst>
            <pc:docMk/>
            <pc:sldMk cId="3165693767" sldId="431"/>
            <ac:spMk id="2" creationId="{3EB14AC3-0654-495D-8431-705A78B6BE4F}"/>
          </ac:spMkLst>
        </pc:spChg>
        <pc:spChg chg="add mod">
          <ac:chgData name="Stephen Souza" userId="4b1856accfb37335" providerId="LiveId" clId="{9E1C5F23-8E4A-49B2-AFFF-ABC96068C0B7}" dt="2021-10-30T15:18:51.241" v="415" actId="14100"/>
          <ac:spMkLst>
            <pc:docMk/>
            <pc:sldMk cId="3165693767" sldId="431"/>
            <ac:spMk id="3" creationId="{13A732A4-DCA4-4571-BDF4-765E3FAB56C6}"/>
          </ac:spMkLst>
        </pc:spChg>
        <pc:picChg chg="add mod">
          <ac:chgData name="Stephen Souza" userId="4b1856accfb37335" providerId="LiveId" clId="{9E1C5F23-8E4A-49B2-AFFF-ABC96068C0B7}" dt="2021-10-30T15:19:46.127" v="427" actId="1440"/>
          <ac:picMkLst>
            <pc:docMk/>
            <pc:sldMk cId="3165693767" sldId="431"/>
            <ac:picMk id="5" creationId="{5E0DCB2D-3B77-4A44-B52F-881A8B670343}"/>
          </ac:picMkLst>
        </pc:picChg>
        <pc:picChg chg="add mod">
          <ac:chgData name="Stephen Souza" userId="4b1856accfb37335" providerId="LiveId" clId="{9E1C5F23-8E4A-49B2-AFFF-ABC96068C0B7}" dt="2021-10-30T15:19:46.127" v="427" actId="1440"/>
          <ac:picMkLst>
            <pc:docMk/>
            <pc:sldMk cId="3165693767" sldId="431"/>
            <ac:picMk id="7" creationId="{F458FCA8-924D-4E3D-96EA-4EA4EA80BC4F}"/>
          </ac:picMkLst>
        </pc:picChg>
        <pc:picChg chg="add mod">
          <ac:chgData name="Stephen Souza" userId="4b1856accfb37335" providerId="LiveId" clId="{9E1C5F23-8E4A-49B2-AFFF-ABC96068C0B7}" dt="2021-10-30T15:19:46.127" v="427" actId="1440"/>
          <ac:picMkLst>
            <pc:docMk/>
            <pc:sldMk cId="3165693767" sldId="431"/>
            <ac:picMk id="9" creationId="{23405C7C-70F0-442C-8D3C-6E607B00CB9B}"/>
          </ac:picMkLst>
        </pc:picChg>
      </pc:sldChg>
      <pc:sldChg chg="addSp delSp modSp new mod">
        <pc:chgData name="Stephen Souza" userId="4b1856accfb37335" providerId="LiveId" clId="{9E1C5F23-8E4A-49B2-AFFF-ABC96068C0B7}" dt="2021-11-12T13:10:04.095" v="548" actId="1440"/>
        <pc:sldMkLst>
          <pc:docMk/>
          <pc:sldMk cId="3271182449" sldId="432"/>
        </pc:sldMkLst>
        <pc:spChg chg="del">
          <ac:chgData name="Stephen Souza" userId="4b1856accfb37335" providerId="LiveId" clId="{9E1C5F23-8E4A-49B2-AFFF-ABC96068C0B7}" dt="2021-11-12T13:07:42.636" v="535" actId="478"/>
          <ac:spMkLst>
            <pc:docMk/>
            <pc:sldMk cId="3271182449" sldId="432"/>
            <ac:spMk id="2" creationId="{16192718-CDA2-4E61-8C83-2D6A8E0A2A6E}"/>
          </ac:spMkLst>
        </pc:spChg>
        <pc:spChg chg="mod">
          <ac:chgData name="Stephen Souza" userId="4b1856accfb37335" providerId="LiveId" clId="{9E1C5F23-8E4A-49B2-AFFF-ABC96068C0B7}" dt="2021-11-12T13:07:39.785" v="534" actId="20577"/>
          <ac:spMkLst>
            <pc:docMk/>
            <pc:sldMk cId="3271182449" sldId="432"/>
            <ac:spMk id="3" creationId="{FA3A8049-522C-42E9-82D3-AD37A4813581}"/>
          </ac:spMkLst>
        </pc:spChg>
        <pc:picChg chg="add mod">
          <ac:chgData name="Stephen Souza" userId="4b1856accfb37335" providerId="LiveId" clId="{9E1C5F23-8E4A-49B2-AFFF-ABC96068C0B7}" dt="2021-11-12T13:10:04.095" v="548" actId="1440"/>
          <ac:picMkLst>
            <pc:docMk/>
            <pc:sldMk cId="3271182449" sldId="432"/>
            <ac:picMk id="5" creationId="{FC0B33E1-4BDA-48CE-9725-203F7B5029D1}"/>
          </ac:picMkLst>
        </pc:picChg>
        <pc:picChg chg="add mod">
          <ac:chgData name="Stephen Souza" userId="4b1856accfb37335" providerId="LiveId" clId="{9E1C5F23-8E4A-49B2-AFFF-ABC96068C0B7}" dt="2021-11-12T13:10:04.095" v="548" actId="1440"/>
          <ac:picMkLst>
            <pc:docMk/>
            <pc:sldMk cId="3271182449" sldId="432"/>
            <ac:picMk id="7" creationId="{86E78D4A-1C44-454B-B4F7-34807C652ED9}"/>
          </ac:picMkLst>
        </pc:picChg>
      </pc:sldChg>
      <pc:sldMasterChg chg="modSp mod">
        <pc:chgData name="Stephen Souza" userId="4b1856accfb37335" providerId="LiveId" clId="{9E1C5F23-8E4A-49B2-AFFF-ABC96068C0B7}" dt="2021-10-30T13:50:54.307" v="5" actId="1076"/>
        <pc:sldMasterMkLst>
          <pc:docMk/>
          <pc:sldMasterMk cId="0" sldId="2147483665"/>
        </pc:sldMasterMkLst>
        <pc:spChg chg="mod">
          <ac:chgData name="Stephen Souza" userId="4b1856accfb37335" providerId="LiveId" clId="{9E1C5F23-8E4A-49B2-AFFF-ABC96068C0B7}" dt="2021-10-30T13:50:33.258" v="1" actId="20577"/>
          <ac:spMkLst>
            <pc:docMk/>
            <pc:sldMasterMk cId="0" sldId="2147483665"/>
            <ac:spMk id="7" creationId="{5A5AECD8-C29A-42DD-B79A-B2F3E2C8147A}"/>
          </ac:spMkLst>
        </pc:spChg>
        <pc:spChg chg="mod">
          <ac:chgData name="Stephen Souza" userId="4b1856accfb37335" providerId="LiveId" clId="{9E1C5F23-8E4A-49B2-AFFF-ABC96068C0B7}" dt="2021-10-30T13:50:54.307" v="5" actId="1076"/>
          <ac:spMkLst>
            <pc:docMk/>
            <pc:sldMasterMk cId="0" sldId="2147483665"/>
            <ac:spMk id="8" creationId="{33144BD3-58F1-4715-8667-C27591893107}"/>
          </ac:spMkLst>
        </pc:spChg>
        <pc:cxnChg chg="mod">
          <ac:chgData name="Stephen Souza" userId="4b1856accfb37335" providerId="LiveId" clId="{9E1C5F23-8E4A-49B2-AFFF-ABC96068C0B7}" dt="2021-10-30T13:50:54.307" v="5" actId="1076"/>
          <ac:cxnSpMkLst>
            <pc:docMk/>
            <pc:sldMasterMk cId="0" sldId="2147483665"/>
            <ac:cxnSpMk id="9" creationId="{6739B503-DFA0-44FF-9060-4AF08A3D4477}"/>
          </ac:cxnSpMkLst>
        </pc:cxn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4ACC6A3-17BA-4810-B852-E227DED6A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99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D73E076F-8F8F-4F90-B570-313098AA03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83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-19050"/>
            <a:ext cx="9199563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59238"/>
            <a:ext cx="6400800" cy="95567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387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D3DF-B3D4-4182-99A7-70FDD672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55BE538-C2A7-4C30-A5D0-831BC4073AA1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BA48D-20EB-45AD-877E-AA2B8DA5C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06DF8-BB55-4E4D-8766-704B4F9CD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B8A049-971A-4FF1-A936-36199B4ED5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435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41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1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3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6" y="5353964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386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1993">
                <a:solidFill>
                  <a:srgbClr val="FFFFFF"/>
                </a:solidFill>
              </a:defRPr>
            </a:lvl1pPr>
            <a:lvl2pPr marL="455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07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622" y="2359262"/>
            <a:ext cx="7408333" cy="3450696"/>
          </a:xfrm>
        </p:spPr>
        <p:txBody>
          <a:bodyPr/>
          <a:lstStyle>
            <a:lvl1pPr marL="341842" indent="-341842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42854" indent="-341842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966971" indent="-341842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196448" indent="-284869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515501" indent="-284869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895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3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164" tIns="45582" rIns="91164" bIns="45582" numCol="1" anchor="t" anchorCtr="0" compatLnSpc="1">
            <a:prstTxWarp prst="textNoShape">
              <a:avLst/>
            </a:prstTxWarp>
          </a:bodyPr>
          <a:lstStyle/>
          <a:p>
            <a:endParaRPr lang="en-US" sz="2393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164" tIns="45582" rIns="91164" bIns="45582" numCol="1" anchor="t" anchorCtr="0" compatLnSpc="1">
            <a:prstTxWarp prst="textNoShape">
              <a:avLst/>
            </a:prstTxWarp>
          </a:bodyPr>
          <a:lstStyle/>
          <a:p>
            <a:endParaRPr lang="en-US" sz="2393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164" tIns="45582" rIns="91164" bIns="45582" numCol="1" anchor="t" anchorCtr="0" compatLnSpc="1">
            <a:prstTxWarp prst="textNoShape">
              <a:avLst/>
            </a:prstTxWarp>
          </a:bodyPr>
          <a:lstStyle/>
          <a:p>
            <a:endParaRPr lang="en-US" sz="2393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164" tIns="45582" rIns="91164" bIns="45582" numCol="1" anchor="t" anchorCtr="0" compatLnSpc="1">
            <a:prstTxWarp prst="textNoShape">
              <a:avLst/>
            </a:prstTxWarp>
          </a:bodyPr>
          <a:lstStyle/>
          <a:p>
            <a:endParaRPr lang="en-US" sz="2393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6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164" tIns="45582" rIns="91164" bIns="45582" numCol="1" anchor="t" anchorCtr="0" compatLnSpc="1">
            <a:prstTxWarp prst="textNoShape">
              <a:avLst/>
            </a:prstTxWarp>
          </a:bodyPr>
          <a:lstStyle/>
          <a:p>
            <a:endParaRPr lang="en-US" sz="239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1"/>
            <a:ext cx="7772400" cy="1524000"/>
          </a:xfrm>
        </p:spPr>
        <p:txBody>
          <a:bodyPr anchor="t">
            <a:normAutofit/>
          </a:bodyPr>
          <a:lstStyle>
            <a:lvl1pPr algn="ctr">
              <a:defRPr sz="438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1993">
                <a:solidFill>
                  <a:srgbClr val="FFFFFF"/>
                </a:solidFill>
              </a:defRPr>
            </a:lvl1pPr>
            <a:lvl2pPr marL="455789" indent="0">
              <a:buNone/>
              <a:defRPr sz="1794">
                <a:solidFill>
                  <a:schemeClr val="tx1">
                    <a:tint val="75000"/>
                  </a:schemeClr>
                </a:solidFill>
              </a:defRPr>
            </a:lvl2pPr>
            <a:lvl3pPr marL="911579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367369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4pPr>
            <a:lvl5pPr marL="1823159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5pPr>
            <a:lvl6pPr marL="2278948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6pPr>
            <a:lvl7pPr marL="2734738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7pPr>
            <a:lvl8pPr marL="3190528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8pPr>
            <a:lvl9pPr marL="3646318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6397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6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6128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7" y="2678115"/>
            <a:ext cx="3822192" cy="639762"/>
          </a:xfrm>
        </p:spPr>
        <p:txBody>
          <a:bodyPr anchor="ctr"/>
          <a:lstStyle>
            <a:lvl1pPr marL="0" indent="0" algn="ctr">
              <a:buNone/>
              <a:defRPr sz="2393" b="0">
                <a:solidFill>
                  <a:schemeClr val="tx2"/>
                </a:solidFill>
                <a:latin typeface="+mj-lt"/>
              </a:defRPr>
            </a:lvl1pPr>
            <a:lvl2pPr marL="455789" indent="0">
              <a:buNone/>
              <a:defRPr sz="1993" b="1"/>
            </a:lvl2pPr>
            <a:lvl3pPr marL="911579" indent="0">
              <a:buNone/>
              <a:defRPr sz="1794" b="1"/>
            </a:lvl3pPr>
            <a:lvl4pPr marL="1367369" indent="0">
              <a:buNone/>
              <a:defRPr sz="1595" b="1"/>
            </a:lvl4pPr>
            <a:lvl5pPr marL="1823159" indent="0">
              <a:buNone/>
              <a:defRPr sz="1595" b="1"/>
            </a:lvl5pPr>
            <a:lvl6pPr marL="2278948" indent="0">
              <a:buNone/>
              <a:defRPr sz="1595" b="1"/>
            </a:lvl6pPr>
            <a:lvl7pPr marL="2734738" indent="0">
              <a:buNone/>
              <a:defRPr sz="1595" b="1"/>
            </a:lvl7pPr>
            <a:lvl8pPr marL="3190528" indent="0">
              <a:buNone/>
              <a:defRPr sz="1595" b="1"/>
            </a:lvl8pPr>
            <a:lvl9pPr marL="3646318" indent="0">
              <a:buNone/>
              <a:defRPr sz="15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1"/>
            <a:ext cx="3820055" cy="2697163"/>
          </a:xfrm>
        </p:spPr>
        <p:txBody>
          <a:bodyPr/>
          <a:lstStyle>
            <a:lvl1pPr>
              <a:defRPr sz="1993"/>
            </a:lvl1pPr>
            <a:lvl2pPr>
              <a:defRPr sz="1794"/>
            </a:lvl2pPr>
            <a:lvl3pPr>
              <a:defRPr sz="1595"/>
            </a:lvl3pPr>
            <a:lvl4pPr>
              <a:defRPr sz="1395"/>
            </a:lvl4pPr>
            <a:lvl5pPr>
              <a:defRPr sz="13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393" b="0" i="0">
                <a:solidFill>
                  <a:schemeClr val="tx2"/>
                </a:solidFill>
                <a:latin typeface="+mj-lt"/>
              </a:defRPr>
            </a:lvl1pPr>
            <a:lvl2pPr marL="455789" indent="0">
              <a:buNone/>
              <a:defRPr sz="1993" b="1"/>
            </a:lvl2pPr>
            <a:lvl3pPr marL="911579" indent="0">
              <a:buNone/>
              <a:defRPr sz="1794" b="1"/>
            </a:lvl3pPr>
            <a:lvl4pPr marL="1367369" indent="0">
              <a:buNone/>
              <a:defRPr sz="1595" b="1"/>
            </a:lvl4pPr>
            <a:lvl5pPr marL="1823159" indent="0">
              <a:buNone/>
              <a:defRPr sz="1595" b="1"/>
            </a:lvl5pPr>
            <a:lvl6pPr marL="2278948" indent="0">
              <a:buNone/>
              <a:defRPr sz="1595" b="1"/>
            </a:lvl6pPr>
            <a:lvl7pPr marL="2734738" indent="0">
              <a:buNone/>
              <a:defRPr sz="1595" b="1"/>
            </a:lvl7pPr>
            <a:lvl8pPr marL="3190528" indent="0">
              <a:buNone/>
              <a:defRPr sz="1595" b="1"/>
            </a:lvl8pPr>
            <a:lvl9pPr marL="3646318" indent="0">
              <a:buNone/>
              <a:defRPr sz="15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1993"/>
            </a:lvl1pPr>
            <a:lvl2pPr>
              <a:defRPr sz="1794"/>
            </a:lvl2pPr>
            <a:lvl3pPr>
              <a:defRPr sz="1595"/>
            </a:lvl3pPr>
            <a:lvl4pPr>
              <a:defRPr sz="1395"/>
            </a:lvl4pPr>
            <a:lvl5pPr>
              <a:defRPr sz="13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1129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413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3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6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A494023-DF46-3D91-B3F8-A66690ABCA3B}"/>
              </a:ext>
            </a:extLst>
          </p:cNvPr>
          <p:cNvSpPr txBox="1"/>
          <p:nvPr userDrawn="1"/>
        </p:nvSpPr>
        <p:spPr>
          <a:xfrm>
            <a:off x="43951" y="6467293"/>
            <a:ext cx="609599" cy="33778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595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2D300-5792-7FFD-AF42-796FD321CE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53549" y="6629400"/>
            <a:ext cx="8458200" cy="180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454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3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598"/>
              </a:spcAft>
              <a:buNone/>
              <a:defRPr sz="1794">
                <a:solidFill>
                  <a:schemeClr val="tx2"/>
                </a:solidFill>
              </a:defRPr>
            </a:lvl1pPr>
            <a:lvl2pPr marL="455789" indent="0">
              <a:buNone/>
              <a:defRPr sz="1196"/>
            </a:lvl2pPr>
            <a:lvl3pPr marL="911579" indent="0">
              <a:buNone/>
              <a:defRPr sz="997"/>
            </a:lvl3pPr>
            <a:lvl4pPr marL="1367369" indent="0">
              <a:buNone/>
              <a:defRPr sz="897"/>
            </a:lvl4pPr>
            <a:lvl5pPr marL="1823159" indent="0">
              <a:buNone/>
              <a:defRPr sz="897"/>
            </a:lvl5pPr>
            <a:lvl6pPr marL="2278948" indent="0">
              <a:buNone/>
              <a:defRPr sz="897"/>
            </a:lvl6pPr>
            <a:lvl7pPr marL="2734738" indent="0">
              <a:buNone/>
              <a:defRPr sz="897"/>
            </a:lvl7pPr>
            <a:lvl8pPr marL="3190528" indent="0">
              <a:buNone/>
              <a:defRPr sz="897"/>
            </a:lvl8pPr>
            <a:lvl9pPr marL="3646318" indent="0">
              <a:buNone/>
              <a:defRPr sz="8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6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19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1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193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993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794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95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95">
                <a:solidFill>
                  <a:schemeClr val="tx2"/>
                </a:solidFill>
              </a:defRPr>
            </a:lvl5pPr>
            <a:lvl6pPr>
              <a:defRPr sz="1993"/>
            </a:lvl6pPr>
            <a:lvl7pPr>
              <a:defRPr sz="1993"/>
            </a:lvl7pPr>
            <a:lvl8pPr>
              <a:defRPr sz="1993"/>
            </a:lvl8pPr>
            <a:lvl9pPr>
              <a:defRPr sz="19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89D2F-E326-44BA-819D-9F7C8DE5ED79}"/>
              </a:ext>
            </a:extLst>
          </p:cNvPr>
          <p:cNvSpPr txBox="1"/>
          <p:nvPr/>
        </p:nvSpPr>
        <p:spPr>
          <a:xfrm>
            <a:off x="43951" y="6467293"/>
            <a:ext cx="609599" cy="33778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595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1B2616-D120-4354-AAEA-CDF5018895B1}"/>
              </a:ext>
            </a:extLst>
          </p:cNvPr>
          <p:cNvCxnSpPr>
            <a:cxnSpLocks/>
          </p:cNvCxnSpPr>
          <p:nvPr/>
        </p:nvCxnSpPr>
        <p:spPr>
          <a:xfrm flipV="1">
            <a:off x="653549" y="6629400"/>
            <a:ext cx="8458200" cy="180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39488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109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1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3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6" y="5353964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792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794">
                <a:solidFill>
                  <a:srgbClr val="FFFFFF"/>
                </a:solidFill>
              </a:defRPr>
            </a:lvl1pPr>
            <a:lvl2pPr marL="455789" indent="0">
              <a:buNone/>
              <a:defRPr sz="1196"/>
            </a:lvl2pPr>
            <a:lvl3pPr marL="911579" indent="0">
              <a:buNone/>
              <a:defRPr sz="997"/>
            </a:lvl3pPr>
            <a:lvl4pPr marL="1367369" indent="0">
              <a:buNone/>
              <a:defRPr sz="897"/>
            </a:lvl4pPr>
            <a:lvl5pPr marL="1823159" indent="0">
              <a:buNone/>
              <a:defRPr sz="897"/>
            </a:lvl5pPr>
            <a:lvl6pPr marL="2278948" indent="0">
              <a:buNone/>
              <a:defRPr sz="897"/>
            </a:lvl6pPr>
            <a:lvl7pPr marL="2734738" indent="0">
              <a:buNone/>
              <a:defRPr sz="897"/>
            </a:lvl7pPr>
            <a:lvl8pPr marL="3190528" indent="0">
              <a:buNone/>
              <a:defRPr sz="897"/>
            </a:lvl8pPr>
            <a:lvl9pPr marL="3646318" indent="0">
              <a:buNone/>
              <a:defRPr sz="8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1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190">
                <a:solidFill>
                  <a:schemeClr val="bg1"/>
                </a:solidFill>
              </a:defRPr>
            </a:lvl1pPr>
            <a:lvl2pPr marL="455789" indent="0">
              <a:buNone/>
              <a:defRPr sz="2792"/>
            </a:lvl2pPr>
            <a:lvl3pPr marL="911579" indent="0">
              <a:buNone/>
              <a:defRPr sz="2393"/>
            </a:lvl3pPr>
            <a:lvl4pPr marL="1367369" indent="0">
              <a:buNone/>
              <a:defRPr sz="1993"/>
            </a:lvl4pPr>
            <a:lvl5pPr marL="1823159" indent="0">
              <a:buNone/>
              <a:defRPr sz="1993"/>
            </a:lvl5pPr>
            <a:lvl6pPr marL="2278948" indent="0">
              <a:buNone/>
              <a:defRPr sz="1993"/>
            </a:lvl6pPr>
            <a:lvl7pPr marL="2734738" indent="0">
              <a:buNone/>
              <a:defRPr sz="1993"/>
            </a:lvl7pPr>
            <a:lvl8pPr marL="3190528" indent="0">
              <a:buNone/>
              <a:defRPr sz="1993"/>
            </a:lvl8pPr>
            <a:lvl9pPr marL="3646318" indent="0">
              <a:buNone/>
              <a:defRPr sz="1993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BC1B1-4F4A-2708-52EA-4ADC14FC8CED}"/>
              </a:ext>
            </a:extLst>
          </p:cNvPr>
          <p:cNvSpPr txBox="1"/>
          <p:nvPr userDrawn="1"/>
        </p:nvSpPr>
        <p:spPr>
          <a:xfrm>
            <a:off x="43951" y="6467293"/>
            <a:ext cx="609599" cy="33778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595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E9B0E1-98BB-D0B8-338C-AA9F3B3023EB}"/>
              </a:ext>
            </a:extLst>
          </p:cNvPr>
          <p:cNvCxnSpPr>
            <a:cxnSpLocks/>
          </p:cNvCxnSpPr>
          <p:nvPr userDrawn="1"/>
        </p:nvCxnSpPr>
        <p:spPr>
          <a:xfrm flipV="1">
            <a:off x="653549" y="6629400"/>
            <a:ext cx="8458200" cy="180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168972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0797905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3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6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92292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600200"/>
          </a:xfrm>
        </p:spPr>
        <p:txBody>
          <a:bodyPr/>
          <a:lstStyle>
            <a:lvl1pPr marL="0" indent="0" algn="l">
              <a:buNone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76400" y="2057400"/>
            <a:ext cx="6400800" cy="3474720"/>
          </a:xfrm>
        </p:spPr>
        <p:txBody>
          <a:bodyPr/>
          <a:lstStyle>
            <a:lvl1pPr marL="227895" indent="-182316">
              <a:buClrTx/>
              <a:buFont typeface="Wingdings" panose="05000000000000000000" pitchFamily="2" charset="2"/>
              <a:buChar char="§"/>
              <a:defRPr/>
            </a:lvl1pPr>
            <a:lvl2pPr marL="546948" indent="-182316">
              <a:buClrTx/>
              <a:buFont typeface="Wingdings" panose="05000000000000000000" pitchFamily="2" charset="2"/>
              <a:buChar char="§"/>
              <a:defRPr/>
            </a:lvl2pPr>
            <a:lvl3pPr marL="820422" indent="-182316">
              <a:buClrTx/>
              <a:buFont typeface="Wingdings" panose="05000000000000000000" pitchFamily="2" charset="2"/>
              <a:buChar char="§"/>
              <a:defRPr/>
            </a:lvl3pPr>
            <a:lvl4pPr marL="1093895" indent="-182316">
              <a:buClrTx/>
              <a:buFont typeface="Wingdings" panose="05000000000000000000" pitchFamily="2" charset="2"/>
              <a:buChar char="§"/>
              <a:defRPr/>
            </a:lvl4pPr>
            <a:lvl5pPr marL="1385601" indent="-182316">
              <a:buClrTx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08840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1"/>
            <a:ext cx="8229600" cy="83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155905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289374"/>
            <a:ext cx="7773324" cy="811610"/>
          </a:xfrm>
        </p:spPr>
        <p:txBody>
          <a:bodyPr anchor="b"/>
          <a:lstStyle>
            <a:lvl1pPr>
              <a:defRPr sz="31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9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190"/>
            </a:lvl1pPr>
            <a:lvl2pPr marL="455789" indent="0">
              <a:buNone/>
              <a:defRPr sz="2792"/>
            </a:lvl2pPr>
            <a:lvl3pPr marL="911579" indent="0">
              <a:buNone/>
              <a:defRPr sz="2393"/>
            </a:lvl3pPr>
            <a:lvl4pPr marL="1367369" indent="0">
              <a:buNone/>
              <a:defRPr sz="1993"/>
            </a:lvl4pPr>
            <a:lvl5pPr marL="1823159" indent="0">
              <a:buNone/>
              <a:defRPr sz="1993"/>
            </a:lvl5pPr>
            <a:lvl6pPr marL="2278948" indent="0">
              <a:buNone/>
              <a:defRPr sz="1993"/>
            </a:lvl6pPr>
            <a:lvl7pPr marL="2734738" indent="0">
              <a:buNone/>
              <a:defRPr sz="1993"/>
            </a:lvl7pPr>
            <a:lvl8pPr marL="3190528" indent="0">
              <a:buNone/>
              <a:defRPr sz="1993"/>
            </a:lvl8pPr>
            <a:lvl9pPr marL="3646318" indent="0">
              <a:buNone/>
              <a:defRPr sz="1993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5108729"/>
            <a:ext cx="7773339" cy="682472"/>
          </a:xfrm>
        </p:spPr>
        <p:txBody>
          <a:bodyPr/>
          <a:lstStyle>
            <a:lvl1pPr marL="0" indent="0" algn="ctr">
              <a:buNone/>
              <a:defRPr sz="1595"/>
            </a:lvl1pPr>
            <a:lvl2pPr marL="455789" indent="0">
              <a:buNone/>
              <a:defRPr sz="1395"/>
            </a:lvl2pPr>
            <a:lvl3pPr marL="911579" indent="0">
              <a:buNone/>
              <a:defRPr sz="1196"/>
            </a:lvl3pPr>
            <a:lvl4pPr marL="1367369" indent="0">
              <a:buNone/>
              <a:defRPr sz="997"/>
            </a:lvl4pPr>
            <a:lvl5pPr marL="1823159" indent="0">
              <a:buNone/>
              <a:defRPr sz="997"/>
            </a:lvl5pPr>
            <a:lvl6pPr marL="2278948" indent="0">
              <a:buNone/>
              <a:defRPr sz="997"/>
            </a:lvl6pPr>
            <a:lvl7pPr marL="2734738" indent="0">
              <a:buNone/>
              <a:defRPr sz="997"/>
            </a:lvl7pPr>
            <a:lvl8pPr marL="3190528" indent="0">
              <a:buNone/>
              <a:defRPr sz="997"/>
            </a:lvl8pPr>
            <a:lvl9pPr marL="3646318" indent="0">
              <a:buNone/>
              <a:defRPr sz="9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161730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>
            <a:lvl1pPr>
              <a:defRPr sz="41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370208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943600" y="152400"/>
            <a:ext cx="3048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Lake Management 2018</a:t>
            </a:r>
          </a:p>
        </p:txBody>
      </p:sp>
    </p:spTree>
    <p:extLst>
      <p:ext uri="{BB962C8B-B14F-4D97-AF65-F5344CB8AC3E}">
        <p14:creationId xmlns:p14="http://schemas.microsoft.com/office/powerpoint/2010/main" val="4982570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6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93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19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761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894D-5C96-4FA1-8AB2-A1F81618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78CDEBF-5E9B-4BFC-9C3B-0C2E80C8BB8D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8FB7E-18AC-45DB-94EE-A2F8E051EC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E7CFB-D31B-4D64-ABFD-BAF8186AD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9FC541-5AAA-434A-AA2E-F1A35A3853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09207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A88C-8D1F-4EDC-B889-B3C2D590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96A83A1F-C977-46B2-A8C3-A2BAB8B6E404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162AA-2BBB-46A8-9C01-845E8DE2E7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A6253-1C5F-458A-A44A-29DFE2BA6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6C8074-DC31-4DBF-972A-CEF01F23B3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01739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RU_units-banner_red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8" rIns="91397" bIns="45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AECD8-C29A-42DD-B79A-B2F3E2C8147A}"/>
              </a:ext>
            </a:extLst>
          </p:cNvPr>
          <p:cNvSpPr txBox="1"/>
          <p:nvPr userDrawn="1"/>
        </p:nvSpPr>
        <p:spPr>
          <a:xfrm>
            <a:off x="6324600" y="146651"/>
            <a:ext cx="278892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Lake Management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44BD3-58F1-4715-8667-C27591893107}"/>
              </a:ext>
            </a:extLst>
          </p:cNvPr>
          <p:cNvSpPr txBox="1"/>
          <p:nvPr userDrawn="1"/>
        </p:nvSpPr>
        <p:spPr>
          <a:xfrm>
            <a:off x="12430" y="6508372"/>
            <a:ext cx="685800" cy="3385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39B503-DFA0-44FF-9060-4AF08A3D4477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698230" y="6677649"/>
            <a:ext cx="8381999" cy="33700"/>
          </a:xfrm>
          <a:prstGeom prst="line">
            <a:avLst/>
          </a:prstGeom>
          <a:ln>
            <a:solidFill>
              <a:srgbClr val="3366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32" r:id="rId3"/>
    <p:sldLayoutId id="2147483728" r:id="rId4"/>
    <p:sldLayoutId id="2147483730" r:id="rId5"/>
    <p:sldLayoutId id="2147483733" r:id="rId6"/>
    <p:sldLayoutId id="214748373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6986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6pPr>
      <a:lvl7pPr marL="913972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7pPr>
      <a:lvl8pPr marL="1370959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8pPr>
      <a:lvl9pPr marL="1827945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rgbClr val="000000"/>
          </a:solidFill>
          <a:latin typeface="+mn-lt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</a:defRPr>
      </a:lvl5pPr>
      <a:lvl6pPr marL="2513424" indent="-228492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848589"/>
          </a:solidFill>
          <a:latin typeface="+mn-lt"/>
        </a:defRPr>
      </a:lvl6pPr>
      <a:lvl7pPr marL="2970411" indent="-228492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848589"/>
          </a:solidFill>
          <a:latin typeface="+mn-lt"/>
        </a:defRPr>
      </a:lvl7pPr>
      <a:lvl8pPr marL="3427396" indent="-228492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848589"/>
          </a:solidFill>
          <a:latin typeface="+mn-lt"/>
        </a:defRPr>
      </a:lvl8pPr>
      <a:lvl9pPr marL="3884382" indent="-228492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848589"/>
          </a:solidFill>
          <a:latin typeface="+mn-lt"/>
        </a:defRPr>
      </a:lvl9pPr>
    </p:bodyStyle>
    <p:otherStyle>
      <a:defPPr>
        <a:defRPr lang="en-US"/>
      </a:defPPr>
      <a:lvl1pPr marL="0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2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9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2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6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4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3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6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3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0824B-A6CD-4E0E-AF1A-FCD432462FA9}"/>
              </a:ext>
            </a:extLst>
          </p:cNvPr>
          <p:cNvSpPr txBox="1"/>
          <p:nvPr/>
        </p:nvSpPr>
        <p:spPr>
          <a:xfrm>
            <a:off x="0" y="6483096"/>
            <a:ext cx="609600" cy="33778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595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CC2257-09A0-4CEB-B4E6-F176531964A8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09600" y="6651989"/>
            <a:ext cx="8458200" cy="340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  <p:hf hdr="0"/>
  <p:txStyles>
    <p:titleStyle>
      <a:lvl1pPr algn="ctr" defTabSz="911579" rtl="0" eaLnBrk="1" latinLnBrk="0" hangingPunct="1">
        <a:spcBef>
          <a:spcPct val="0"/>
        </a:spcBef>
        <a:buNone/>
        <a:defRPr sz="4386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474" indent="-273474" algn="l" defTabSz="911579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393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74485" indent="-273474" algn="l" defTabSz="911579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193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53023" indent="-227895" algn="l" defTabSz="911579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1993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139474" indent="-227895" algn="l" defTabSz="911579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1794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458527" indent="-227895" algn="l" defTabSz="911579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1595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777580" indent="-227895" algn="l" defTabSz="911579" rtl="0" eaLnBrk="1" latinLnBrk="0" hangingPunct="1">
        <a:spcBef>
          <a:spcPts val="383"/>
        </a:spcBef>
        <a:buClr>
          <a:schemeClr val="accent1"/>
        </a:buClr>
        <a:buFont typeface="Symbol" pitchFamily="18" charset="2"/>
        <a:buChar char="*"/>
        <a:defRPr sz="1395" kern="1200">
          <a:solidFill>
            <a:schemeClr val="tx2"/>
          </a:solidFill>
          <a:latin typeface="+mn-lt"/>
          <a:ea typeface="+mn-ea"/>
          <a:cs typeface="+mn-cs"/>
        </a:defRPr>
      </a:lvl6pPr>
      <a:lvl7pPr marL="2096633" indent="-227895" algn="l" defTabSz="911579" rtl="0" eaLnBrk="1" latinLnBrk="0" hangingPunct="1">
        <a:spcBef>
          <a:spcPts val="383"/>
        </a:spcBef>
        <a:buClr>
          <a:schemeClr val="accent1"/>
        </a:buClr>
        <a:buFont typeface="Symbol" pitchFamily="18" charset="2"/>
        <a:buChar char="*"/>
        <a:defRPr sz="1395" kern="1200">
          <a:solidFill>
            <a:schemeClr val="tx2"/>
          </a:solidFill>
          <a:latin typeface="+mn-lt"/>
          <a:ea typeface="+mn-ea"/>
          <a:cs typeface="+mn-cs"/>
        </a:defRPr>
      </a:lvl7pPr>
      <a:lvl8pPr marL="2415685" indent="-227895" algn="l" defTabSz="911579" rtl="0" eaLnBrk="1" latinLnBrk="0" hangingPunct="1">
        <a:spcBef>
          <a:spcPts val="383"/>
        </a:spcBef>
        <a:buClr>
          <a:schemeClr val="accent1"/>
        </a:buClr>
        <a:buFont typeface="Symbol" pitchFamily="18" charset="2"/>
        <a:buChar char="*"/>
        <a:defRPr sz="1395" kern="1200">
          <a:solidFill>
            <a:schemeClr val="tx2"/>
          </a:solidFill>
          <a:latin typeface="+mn-lt"/>
          <a:ea typeface="+mn-ea"/>
          <a:cs typeface="+mn-cs"/>
        </a:defRPr>
      </a:lvl8pPr>
      <a:lvl9pPr marL="2734738" indent="-227895" algn="l" defTabSz="911579" rtl="0" eaLnBrk="1" latinLnBrk="0" hangingPunct="1">
        <a:spcBef>
          <a:spcPts val="383"/>
        </a:spcBef>
        <a:buClr>
          <a:schemeClr val="accent1"/>
        </a:buClr>
        <a:buFont typeface="Symbol" pitchFamily="18" charset="2"/>
        <a:buChar char="*"/>
        <a:defRPr sz="139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1pPr>
      <a:lvl2pPr marL="455789" algn="l" defTabSz="9115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2pPr>
      <a:lvl3pPr marL="911579" algn="l" defTabSz="9115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3pPr>
      <a:lvl4pPr marL="1367369" algn="l" defTabSz="9115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4pPr>
      <a:lvl5pPr marL="1823159" algn="l" defTabSz="9115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5pPr>
      <a:lvl6pPr marL="2278948" algn="l" defTabSz="9115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6pPr>
      <a:lvl7pPr marL="2734738" algn="l" defTabSz="9115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7pPr>
      <a:lvl8pPr marL="3190528" algn="l" defTabSz="9115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8pPr>
      <a:lvl9pPr marL="3646318" algn="l" defTabSz="911579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15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1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google.com/url?sa=i&amp;rct=j&amp;q=&amp;esrc=s&amp;frm=1&amp;source=images&amp;cd=&amp;cad=rja&amp;docid=xovKm8rBoitl-M&amp;tbnid=fbmHE5DiGbJy-M:&amp;ved=0CAUQjRw&amp;url=http://www.lakefrontinc.com/plants.html&amp;ei=AOV6Uob3MejfsASU6oEI&amp;bvm=bv.55980276,d.cWc&amp;psig=AFQjCNHc1ZPhhnsvfwOUCDdBh3kqE5o1uA&amp;ust=1383872123094747" TargetMode="External"/><Relationship Id="rId7" Type="http://schemas.openxmlformats.org/officeDocument/2006/relationships/hyperlink" Target="http://www.google.com/url?sa=i&amp;rct=j&amp;q=&amp;esrc=s&amp;frm=1&amp;source=images&amp;cd=&amp;cad=rja&amp;docid=zF3fkBUy4WbmmM&amp;tbnid=vO2NoonXIaeYPM:&amp;ved=0CAUQjRw&amp;url=http://www.illinoiswildflowers.info/wetland/plants/sw_rsmallow.htm&amp;ei=l-Z6UvyVJfHksATn8YDQAQ&amp;bvm=bv.55980276,d.cWc&amp;psig=AFQjCNHBUuKCW3FW8wlx5siUSX5XgRCT1A&amp;ust=1383872524157858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om/url?sa=i&amp;rct=j&amp;q=&amp;esrc=s&amp;frm=1&amp;source=images&amp;cd=&amp;cad=rja&amp;docid=LgApVEc8GlxbNM&amp;tbnid=f-GdMU7zgg8vLM:&amp;ved=0CAUQjRw&amp;url=http://webapps8.dnr.state.mn.us/restoreyourshore/plants/plant_detail/336&amp;ei=3-V6UuvGDavlsATe14HQBg&amp;bvm=bv.55980276,d.cWc&amp;psig=AFQjCNELazyDaW2OoH49c2Yzv-OwrrkFaQ&amp;ust=1383872342792039" TargetMode="External"/><Relationship Id="rId4" Type="http://schemas.openxmlformats.org/officeDocument/2006/relationships/image" Target="../media/image25.jpeg"/></Relationships>
</file>

<file path=ppt/slides/_rels/slide19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6.pn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29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15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362" y="500185"/>
            <a:ext cx="8660534" cy="2146141"/>
          </a:xfrm>
        </p:spPr>
        <p:txBody>
          <a:bodyPr anchor="t">
            <a:noAutofit/>
          </a:bodyPr>
          <a:lstStyle/>
          <a:p>
            <a:pPr algn="r"/>
            <a:r>
              <a:rPr lang="en-US" sz="6000" dirty="0"/>
              <a:t>Floating Wetland Islands</a:t>
            </a:r>
            <a:br>
              <a:rPr lang="en-US" sz="6000" dirty="0"/>
            </a:br>
            <a:r>
              <a:rPr lang="en-US" sz="4000" dirty="0"/>
              <a:t>What, Why and How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0518" y="3066933"/>
            <a:ext cx="5615285" cy="901993"/>
          </a:xfrm>
        </p:spPr>
        <p:txBody>
          <a:bodyPr>
            <a:noAutofit/>
          </a:bodyPr>
          <a:lstStyle/>
          <a:p>
            <a:pPr algn="r"/>
            <a:r>
              <a:rPr lang="en-US" sz="3988" dirty="0"/>
              <a:t>Stephen J. Souza, Ph.D.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4E151-E45E-9169-A020-F9736FE444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33" y="3808849"/>
            <a:ext cx="8660534" cy="27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9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107"/>
            <a:ext cx="9144000" cy="686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30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86937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Three primary manufactures - </a:t>
            </a:r>
          </a:p>
          <a:p>
            <a:r>
              <a:rPr lang="en-US" sz="3200" dirty="0"/>
              <a:t>Floating Island International – Biohaven Islands - </a:t>
            </a:r>
            <a:r>
              <a:rPr lang="en-US" sz="3200" dirty="0">
                <a:solidFill>
                  <a:srgbClr val="FF0000"/>
                </a:solidFill>
              </a:rPr>
              <a:t>floatingislandinternational.com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3200" dirty="0"/>
              <a:t>Beemats, LLC - Managed Aquatic Plant System Floating Wetlands  - </a:t>
            </a:r>
            <a:r>
              <a:rPr lang="en-US" sz="3200" dirty="0">
                <a:solidFill>
                  <a:srgbClr val="FF0000"/>
                </a:solidFill>
              </a:rPr>
              <a:t>beemats.com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3200" dirty="0"/>
              <a:t>Maryland Aquatic Nurseries (MAN) - Modular Floating Wetlands  - </a:t>
            </a:r>
            <a:r>
              <a:rPr lang="en-US" sz="3200" dirty="0">
                <a:solidFill>
                  <a:srgbClr val="FF0000"/>
                </a:solidFill>
              </a:rPr>
              <a:t>marylandaquatic.com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/>
          <a:lstStyle/>
          <a:p>
            <a:r>
              <a:rPr lang="en-US" dirty="0"/>
              <a:t>Base Material…. “Island”</a:t>
            </a:r>
          </a:p>
        </p:txBody>
      </p:sp>
    </p:spTree>
    <p:extLst>
      <p:ext uri="{BB962C8B-B14F-4D97-AF65-F5344CB8AC3E}">
        <p14:creationId xmlns:p14="http://schemas.microsoft.com/office/powerpoint/2010/main" val="250937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lanting managed aquatic plant system floating wet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79" y="2462284"/>
            <a:ext cx="3048000" cy="244749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Biohaven floating island without plant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518" y="762000"/>
            <a:ext cx="3048000" cy="229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arylandaquatic.com/images/Coir%20Raft%20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436" y="4267199"/>
            <a:ext cx="3080082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228600" y="1143000"/>
            <a:ext cx="5410200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Floating Island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 International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81000" y="5029200"/>
            <a:ext cx="5410200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Maryland Aquatic Nursery</a:t>
            </a:r>
          </a:p>
        </p:txBody>
      </p:sp>
      <p:sp>
        <p:nvSpPr>
          <p:cNvPr id="11" name="Right Arrow 10"/>
          <p:cNvSpPr/>
          <p:nvPr/>
        </p:nvSpPr>
        <p:spPr bwMode="auto">
          <a:xfrm rot="10800000" flipV="1">
            <a:off x="3987183" y="3075297"/>
            <a:ext cx="3848669" cy="1143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Beemats</a:t>
            </a:r>
          </a:p>
        </p:txBody>
      </p:sp>
    </p:spTree>
    <p:extLst>
      <p:ext uri="{BB962C8B-B14F-4D97-AF65-F5344CB8AC3E}">
        <p14:creationId xmlns:p14="http://schemas.microsoft.com/office/powerpoint/2010/main" val="185882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08251" y="2057400"/>
            <a:ext cx="449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Matrix</a:t>
            </a:r>
            <a:r>
              <a:rPr lang="en-US" sz="2400" dirty="0"/>
              <a:t> - Nonwoven fibers from recycled PET plastic drinking bottles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b="1" dirty="0"/>
              <a:t>Foam</a:t>
            </a:r>
            <a:r>
              <a:rPr lang="en-US" sz="2400" dirty="0"/>
              <a:t> - Coast Guard approved inert polyurethane, provides adhesion and buoyancy.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PVC Pipe</a:t>
            </a:r>
            <a:r>
              <a:rPr lang="en-US" sz="2400" dirty="0"/>
              <a:t> – Forms frame, is inserted between two layers of matrix and cable used to connect islands to one another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4" y="495300"/>
            <a:ext cx="9144000" cy="838200"/>
          </a:xfrm>
        </p:spPr>
        <p:txBody>
          <a:bodyPr/>
          <a:lstStyle/>
          <a:p>
            <a:r>
              <a:rPr lang="en-US" dirty="0"/>
              <a:t>Base - Matrix, Foam and PVC</a:t>
            </a:r>
          </a:p>
        </p:txBody>
      </p:sp>
      <p:pic>
        <p:nvPicPr>
          <p:cNvPr id="3074" name="Picture 2" descr="http://www.bluewing-env.com/images/bo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949" y="2262981"/>
            <a:ext cx="406717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549" y="5691981"/>
            <a:ext cx="3838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n-lt"/>
              </a:rPr>
              <a:t>Adapted from Bluewing Environmental Solutions and Technologies and Floating Island International</a:t>
            </a:r>
          </a:p>
        </p:txBody>
      </p:sp>
    </p:spTree>
    <p:extLst>
      <p:ext uri="{BB962C8B-B14F-4D97-AF65-F5344CB8AC3E}">
        <p14:creationId xmlns:p14="http://schemas.microsoft.com/office/powerpoint/2010/main" val="4241675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67" y="395526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n-lt"/>
              </a:rPr>
              <a:t>Mimics Wetland Surface Areas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98" y="1694234"/>
            <a:ext cx="4065401" cy="3656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3" y="1694234"/>
            <a:ext cx="4175298" cy="3656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199" y="5612486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+mn-lt"/>
              </a:rPr>
              <a:t>Natural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2566" y="5473986"/>
            <a:ext cx="39466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+mn-lt"/>
              </a:rPr>
              <a:t>Synthetic Base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Floating Island International</a:t>
            </a:r>
          </a:p>
        </p:txBody>
      </p:sp>
    </p:spTree>
    <p:extLst>
      <p:ext uri="{BB962C8B-B14F-4D97-AF65-F5344CB8AC3E}">
        <p14:creationId xmlns:p14="http://schemas.microsoft.com/office/powerpoint/2010/main" val="86035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" y="6019800"/>
            <a:ext cx="9144000" cy="838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Matrix After One Month of Growth</a:t>
            </a:r>
          </a:p>
        </p:txBody>
      </p:sp>
    </p:spTree>
    <p:extLst>
      <p:ext uri="{BB962C8B-B14F-4D97-AF65-F5344CB8AC3E}">
        <p14:creationId xmlns:p14="http://schemas.microsoft.com/office/powerpoint/2010/main" val="969517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76800" y="482136"/>
            <a:ext cx="3886200" cy="1685925"/>
          </a:xfrm>
        </p:spPr>
        <p:txBody>
          <a:bodyPr/>
          <a:lstStyle/>
          <a:p>
            <a:pPr algn="ctr"/>
            <a:r>
              <a:rPr lang="en-US" dirty="0"/>
              <a:t>Biohaven </a:t>
            </a:r>
            <a:br>
              <a:rPr lang="en-US" dirty="0"/>
            </a:br>
            <a:r>
              <a:rPr lang="en-US" dirty="0"/>
              <a:t>FWI</a:t>
            </a:r>
          </a:p>
        </p:txBody>
      </p:sp>
      <p:pic>
        <p:nvPicPr>
          <p:cNvPr id="6146" name="Picture 2" descr="https://encrypted-tbn0.gstatic.com/images?q=tbn:ANd9GcShD91un0uW56rWDhXMEOr7HTwFlb9DpnoWIEKxS0M-04uuwZitJ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326657"/>
            <a:ext cx="5486400" cy="3062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iohaven Wild Floating Isl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48" y="742382"/>
            <a:ext cx="449580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600200" y="2209800"/>
            <a:ext cx="2590800" cy="1828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10200" y="4698834"/>
            <a:ext cx="2590800" cy="1828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19CB02-C01C-8AD5-2801-392EA56C00D1}"/>
              </a:ext>
            </a:extLst>
          </p:cNvPr>
          <p:cNvSpPr/>
          <p:nvPr/>
        </p:nvSpPr>
        <p:spPr>
          <a:xfrm>
            <a:off x="242248" y="4572000"/>
            <a:ext cx="2805752" cy="16002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Rapid Root Penetration</a:t>
            </a:r>
          </a:p>
        </p:txBody>
      </p:sp>
    </p:spTree>
    <p:extLst>
      <p:ext uri="{BB962C8B-B14F-4D97-AF65-F5344CB8AC3E}">
        <p14:creationId xmlns:p14="http://schemas.microsoft.com/office/powerpoint/2010/main" val="93520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" y="76200"/>
            <a:ext cx="8103603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llout: Left Arrow 2">
            <a:extLst>
              <a:ext uri="{FF2B5EF4-FFF2-40B4-BE49-F238E27FC236}">
                <a16:creationId xmlns:a16="http://schemas.microsoft.com/office/drawing/2014/main" id="{1F25B6B5-94F4-406B-8251-DCE133778F31}"/>
              </a:ext>
            </a:extLst>
          </p:cNvPr>
          <p:cNvSpPr/>
          <p:nvPr/>
        </p:nvSpPr>
        <p:spPr bwMode="auto">
          <a:xfrm>
            <a:off x="6088967" y="1828800"/>
            <a:ext cx="3039794" cy="2590800"/>
          </a:xfrm>
          <a:prstGeom prst="leftArrowCallou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+mj-lt"/>
              </a:rPr>
              <a:t>Must be firmly anchored</a:t>
            </a:r>
          </a:p>
        </p:txBody>
      </p:sp>
    </p:spTree>
    <p:extLst>
      <p:ext uri="{BB962C8B-B14F-4D97-AF65-F5344CB8AC3E}">
        <p14:creationId xmlns:p14="http://schemas.microsoft.com/office/powerpoint/2010/main" val="28317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94" y="685800"/>
            <a:ext cx="6526768" cy="8382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Times New Roman" pitchFamily="18" charset="0"/>
              </a:rPr>
              <a:t>Suitable Plant Species 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015" y="1676400"/>
            <a:ext cx="4270247" cy="5181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cs typeface="Times New Roman" pitchFamily="18" charset="0"/>
              </a:rPr>
              <a:t>Swamp milkweed</a:t>
            </a:r>
          </a:p>
          <a:p>
            <a:r>
              <a:rPr lang="en-US" sz="2800" dirty="0">
                <a:cs typeface="Times New Roman" pitchFamily="18" charset="0"/>
              </a:rPr>
              <a:t>New England aster</a:t>
            </a:r>
          </a:p>
          <a:p>
            <a:r>
              <a:rPr lang="en-US" sz="2800" dirty="0">
                <a:cs typeface="Times New Roman" pitchFamily="18" charset="0"/>
              </a:rPr>
              <a:t>Rice cutgrass</a:t>
            </a:r>
          </a:p>
          <a:p>
            <a:r>
              <a:rPr lang="en-US" sz="2800" dirty="0">
                <a:cs typeface="Times New Roman" pitchFamily="18" charset="0"/>
              </a:rPr>
              <a:t>Swamp-rose mallow</a:t>
            </a:r>
          </a:p>
          <a:p>
            <a:r>
              <a:rPr lang="en-US" sz="2800" dirty="0">
                <a:cs typeface="Times New Roman" pitchFamily="18" charset="0"/>
              </a:rPr>
              <a:t>Fringed sedge</a:t>
            </a:r>
          </a:p>
          <a:p>
            <a:r>
              <a:rPr lang="en-US" sz="2800" dirty="0">
                <a:cs typeface="Times New Roman" pitchFamily="18" charset="0"/>
              </a:rPr>
              <a:t>Soft rush</a:t>
            </a:r>
          </a:p>
          <a:p>
            <a:r>
              <a:rPr lang="en-US" sz="2800" dirty="0">
                <a:cs typeface="Times New Roman" pitchFamily="18" charset="0"/>
              </a:rPr>
              <a:t>Pickerelweed</a:t>
            </a:r>
          </a:p>
          <a:p>
            <a:r>
              <a:rPr lang="en-US" sz="2800" dirty="0">
                <a:cs typeface="Times New Roman" pitchFamily="18" charset="0"/>
              </a:rPr>
              <a:t>Blue-flag iris</a:t>
            </a:r>
          </a:p>
          <a:p>
            <a:r>
              <a:rPr lang="en-US" sz="2800" dirty="0">
                <a:cs typeface="Times New Roman" pitchFamily="18" charset="0"/>
              </a:rPr>
              <a:t>New York ironweed</a:t>
            </a:r>
          </a:p>
          <a:p>
            <a:r>
              <a:rPr lang="en-US" sz="2800" dirty="0">
                <a:cs typeface="Times New Roman" pitchFamily="18" charset="0"/>
              </a:rPr>
              <a:t>Soft stem bulrush</a:t>
            </a:r>
          </a:p>
        </p:txBody>
      </p:sp>
      <p:pic>
        <p:nvPicPr>
          <p:cNvPr id="6" name="Picture 2" descr="Large Photo of Symphyotrichum novae-angliae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57"/>
          <a:stretch/>
        </p:blipFill>
        <p:spPr bwMode="auto">
          <a:xfrm>
            <a:off x="3733800" y="4022488"/>
            <a:ext cx="2709081" cy="260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akefrontinc.com/images/aquatic/pickerelwe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447" y="3505200"/>
            <a:ext cx="2345137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MSERUTExQVFRUWFh0YGRgYGBoYGRgfGBcbGx8aGBoaHSYgGRojHhgYHy8gIycsLCwsGB4xNTAqNSYrLCkBCQoKDgwOGg8PGiwkHyQsLCwsLCwuLCwsLCwsKi0sLCwsLCwsLCwsLCw0LC8sLCwsLCwsLCksLCwsLCw0LCwsKf/AABEIAQMAwgMBIgACEQEDEQH/xAAaAAADAQEBAQAAAAAAAAAAAAADBAUCAAEG/8QARBAAAgECBAQEAwUHAwMCBgMAAQIRAyEABBIxIkFRYQVxgZETMqEjQlKxwQZicoKS0fAUM+GisvFzwkNTs9Li8iQlNP/EABkBAAMBAQEAAAAAAAAAAAAAAAECAwAEBf/EADERAAICAQIEBQQCAgEFAAAAAAABAhEhAzESQVHwImFxscEygaHRE+FCkVIEM4LC8f/aAAwDAQACEQMRAD8ASyzzDR2tFvpin4em9sTslQj/AC+KuQS5AjHZFmIv7UIAOdu+2IFb/bv6Tzx9R+11CVm3vvGPlSkpBiPX/O+FmFBUPADfbywaipVlsvEJnf07YDl6Ei7QPW/0xR8MooH0sN4hjtsd5G1xbtiEpUrQyPostRYAE2sOXXFnKr+9MG5iOQPTa+JuTB0i0wBuAZjqeYvivlcvw9fpi0OJ7iyM1aRm8+dsM+H7gEEevUH9Pz88COWJ2t577chMTg2TW/ICf8OGk80KXMrbpjeaFsByXlhqssjFRD5XxmgCDYHpJgCfPHyvikAC6gnmSCJjpGPs/EcuZ39DMfnj5bxqUmTAO0at/Rt8TkMj4+pWUG5N99onb37HG3q0+GCZiORB7k4xWRySdTMZtIMH3Jw94f4TMSZI+7Fvqd/LErsYZogXg2A3B3Hl0nlixkI+aTsBaSfrb1wjl/DrzMidoAE+hNtsWsnQMgQB5R+rYeAGfVeGJb9cUR54R8MWB/wP7nFMDFiZjR3+uAVU4gJ3n9MNRgGn7TtpsLWuJP1GAzAKlIYBVp4ovTwHMU4BMbCfbGCIaT39sdhlcsYEhZ52P98dhOI1HwlChNybf5yw1k6PHa/L/wAd8bp0AUnhkdr9ZnHtJuLfhkfn+eCtxyd+0uW1A6Ty5Y+So5RoAIZZ2mwPkTyt9Mfb/tJQEHewuVuOfO155Y+R+DCqy6iuokGxIsJ1DCTateY8U6CZKlMAXPYzhsZdQ4kRBuTvc7QLWF8N+G5cCTbh7TM3ta3T064YzbrrkKpBNwJG0Wvzvv8A2xyynxYiGq3K2XWUHEp725dt/fFLLRtIn3/TC2WQlVJF+nn+lhhym4Bg7XB5zt/zjtiqRJuzqpBsLkCSdhEx0H0x7QqaYgSJJO+0ch6YHUzA1A6gLEDpuMH8LMuu9w0ejDbtfE5RfUF5KWQOoSyFTzB5fXDL6T1mY/y/Kb4XKmHWSDAAM3vYR329caNNU1EzYBr77EXPPb64pbCqYvmKOom4EeZJsDyI64geJ5XUW4gI+ojucWM7lBraZJ+GTubmCB2gSwv1vNsL18kAWVgTJnmbQOvL/OeEttjUkfHOhFviMQdpcAiD5E48yiC8s88jIMyb2Ig2mAOftiy/hxBIGvfoMdl8lxRBMSYJ2+nQnBavAE6FKCtfi25metoA2t726Xr5fLmREseW8fU43QyagsIG94YjkOg/XFLLUuFdifM8v/BwYqkCTtjmTVghNtpHPlhpnIE29j/fAcs/CLHaME1ArzuOnbFBDbsRz53t6YDJDL3Bn1Zf747MVeE/2PnjNZ+L+U/QrgGDvNr8+3Q9sCzQ+UXuY+o/ScbrVIEwbGf89MAqV5+GY3f9GHpywTB9HY+5x7j3Wen1x2ME+Ty6Mae5gjrO4/y2MgQQDBvaZ67EkwBjqFYaAJWQNo4rYJlvlEjlhHTHWBPx6kfhGQSIJ22m/I4+Z8NqQlyRDSAZA226nbbH0HiNcFLmeECIsbSQT7e+I2Urs2omWMb9bRB8sRnUmlQ6xGx7w+GqXKqLSBzgXjkP+ca8UcEqq8oBAA3IPS99+Q6YBSy+5ECxP/mRB5Y1nGAIYkLxAk2G3M8jGJODTu9v9AclVUWfDPlTinYbg7+mKVSxkSLx22PbEzL6aZpgENq0sI5BiIkdf7Yu5mmxFwCCQL7XMfrjp05qStCNUR6DkuDrB9o3PIbfL/fFnw9QRSbbfa26k8vLEjJZcJUc2gPa/lzi/wA+LuVQinSt+H6rH64EXasElTGMzTGpJG5gyejKR9QffAvFE/7Gt5FT/wAeuNeI1LCR1iOXC17Dlv6YWrOdAFrLpO+5ZQTt2n1w1q2geZrNMEc/h4VAHOATFgTtH5Y3WvqPabTcDVB9Y5dcBrXcQsEljJGxkBedjJn1w1m6JKlVgHQQtttgPYkYVKthrJreEXIteOZJ598Zo+HgNUMTpAEfyz37YcqotMlmMwolrWubdh5+pwjraGmAXIAvtL/DuSoBt07WxpSMkPZSgFnnebC1wDt/k4Yy6G4PXf67ct8Dy1PcEgi3OdVok8uRMDrywenTF/P/ANow0FhGlubp7R3P5nC2YrnSApiNMnpJA0+Z/LzGPahA2EnVAH8s37c8DelCAXP2iyev2gM4dihlqELJvAJt2Ef3wLLVg8QfusD58O2Aq8s4X8O/q36R6+WN0IGmLjSR58QAPbriVu7G9RypxIe6/pheICdgxvvYrc9TfBaIBUeWFqKyBb/4X/d/+uKilDVj3C3xV7Y9wOIx8vlkBOxm/Poeu/phymkU5MzLedmInrgdNbrYJJMBjNtPKCIN55285wVMiCWgSCxVgIkcxPOTItaJUjHLCbpUVrmyLXpAppk3AJEwbTABj1v26YmeH5S27dbjpeMUhlldjLsG1MJI6ERufP8AzYlPJ/IPmkldoJ4gDee5OGg+KNmlaMU8hCyTbTe3bbnjzxLwxmpaVaTFibe1r/8AOKTUVgAgD5RB3ljAG99yfTBPFMkpy54eSgwRzEcvPDYdoS+ZNyOTJU/DnUsqGJsACWDXGxafSByx9SahZVk3sSDA3IAkDmDyxFyWV0pqMD5lIsN26TvqPTni69GxPMKWPmf/AB9BhNKFKmNKYk9BftmnVDjltGg8hvy9Bvg+SciisxCsoWDuA4AJ6HAqohMwf4m9i6/+wY09UfDqov3GkACTupMDf5g3uMO+GK6biW2NZ+TA1AWMx3tz5Hb3wt4lmAqsxIgtq8tBA+oA9saqV1LsQVICCAD1PMcuW+BftAIy2mYMT7KZ9ydP82GTWWgOw2WTjp9kZz51CCLeje2G8zXAI72j+ZMIeGVQZe+kkAE/hWlz73J9cMVKcQepk+bMCcN/jgx74gAVaR9w/mOfrhHLifgWk3YkxuoefLibDfizcDd0ce4GEswOJgJgIGEWJ1FLAmACTT/6sCQcjozgBsCQxgRJ5teQPTBsrWLDVtIBvy3F/bE3wgDZXlQoBY7yD167ieXecM0EAPwwRGlSY2tIgedifPvOFg3uwySQWixZy0crX5GL7c49gMeZmpETyqA+wn9MEpVRqe45Dft/ycK5qqDURd+PUfRCR9R9MVFCZIRuLtqB9CI+k/XGLkr5Hy+bn1wRDAHZh/1KB+uAK32gH8X/AHf84SsUCx3Lkgep594thP4pF5AgKPOEZo/6sNo/5n88SBnYpzsdUdJIGj+kRJOC3SG5iNTxRpPCd/8AOeOxunWZQFDLAECSZgdeDHY5+JD4GSwXTIIGskWO2mADPcjlsQZF8bylYJSdioiS3TXCjYNc2BPPliRm1FNgX4wUiNzIBG3yxxHl7mMPZKuHpwwuSsmL6SQCJliBKiRNoxGE/Fw9P0PXhAZWvTkBQDUgxJtLNNybiTESOt53YybB61Kx4dTDTpMyGjpvpci19JxPf4epXaoAwYrvJALDYgb/ADADflN8e5LN0qFVtgdTaI+URqgAwZN3JvN+kAxjLgdSkUaTtJFekiOUYESatpiJRTB2lTcRE77RghpOEMmzNSIvtx6ZmIJ4Qx7HYYkLmCE0hjIdj5EaR0IAsRB/EO2H8z4mTSSw/wB1YvM6X2PkRB/PfHVpyXC3LvqSkqWA+Xyx1FZkaFcwTbUX5x2tygdMNnOxQLtAkGZkXiI2MbYjeD1qmmoeKCNrDdnEC5735YwaiupWdrjmJAIaQB0mbD5sShrxX07mem7yUM3VeAEF3Z9VgTplmIgmPvCDznphbxDQHcsZBGkgnkKYYQttmPTncc8Sq+eemUYElEQkyAsMZYgEnciRvus7Rg9OpIUzGtiNMTaR0+UQBJPI98c+pq3l/ZlOFRGadTUS2oiPhhZBEgahNzxEhtz0G95oePZmKNVi20Uxbmd/qY/lxMpImgsbqHEEwZkC6xsSTAH95xrO0y9JVNhqJIhmY2N/lvJNiLfkOnT16WeZGSvJSyFwE1SA0bXMBRvy4QR5jDmdrwqkyJYWtPX374jLnANLwflkHlxOxnvwk4NmcyWCnQw4gIJEggFgIEiLAyDzEzi38qrcRLl0NeKU/snsZQTGwBiIFoNuk8uWEfGGGo1AJDEU9xBjQwF++q/nh7xDNSg0ggl4J6yIMxbkPYYmUW1ZemSVnUaig2BMkgdzby9sCUlFjrcc8HraDpBB1l4JOxgQs/T0tiq6BWDeWr14T9dJ9MSKNVi5qKynVe20MFAHnwgzhnMVSQwZiZUja1yI/PD6c00CSH0zCiSSBIBuY3LH8jiY+bmqL/NJ/wCkqOf7354F8wA/EIPob287euAVxx0z1HSLQcCc7WAJFls0sOPUWjlb8sK1Mypq84jaOrD3xywu8Gf8+uEqdSCxJ2U/Ro/QYzndAkqH08QBOhZsRB2IXTMjrA/MYmK/DF+EE9oMgfm0+mDVCFIYkAsb9gQLekR6nrhTK1fs3f8AELDrAAEeYIPvhU+QzeRypWAJEtYxjsCqZUkk6hc9Vx2DxoHAxTKiqr02sQoC34uRMybxsBF7YXyeSZ3djTJXWShC6mgi0w3CJG8/9uGa6kWUkM07mFEKYMgTa15kaseUVbWTUhidO50gA7GxBHIkC8m8xjzpKTdpF9Ka2E85RZAzNTgKHeea7cUbhYU32JnAfCkYqhLX6wLwB6KNJK+vKMaGfCtKxFx8paCLAaVEMTbzgExclrw2sqgqBfUYiQJEkTCta3Ub4zlxfUB3GVRe5To0wlQwA0SSAQQSGOxEgmNvTC4zaqmgzKOXBN2lmJXbrM3nn0wRKkl9N5WRAPzaj2MD++Fc3ltWkqvEH2i+ksGk8wBB367CMU1Fi08MHE6yg+TJFYK2lgUiCYBl3BDQOimxtxTuTjWVJJ+Iq8J5tpiYAJMiwJty+URY2m+IllD1D8wpiARzLsoPcanA2M37wDwtzTqvSYCRwqNQgkJJgQbS3M7qOYxpt7LHfoGDtFXMLSSijETBYGZ/CTsGhSAp3O7dzBbGo6rYAlvlkzxBLb/vc/lH4rzmzrOhJQhAdiDc7WO7SpUduUSRjWWy6gDYOSGMsYEAC0X2a2ncoN7xF6jbSa39xnG5YCUM38WmWgKBVJVtJOzjSSrLIuQCYsNoxnPnS1RCSI1XDEBVBsLmACoS9rk9JwplKAVn4TBDKzGZDWY6pAJkkXA7ACMUMtRR6epYOpdVxrG5O22+nrN+ZJwqjmh5UnaGqWYbQGYTqdTyvAEgQTaNRMSNuuDU6xlRtxRKmdQUCxiZuZkdcJ0AGRFfUGtFoC6txECCeVuXKcYQqIuYOvl+FyLd4/LHXD6VZz6jrYb8TzAAn8JPvpJ+lvc4UWoGVafJWM2sBJIHUE3+uMeIlQgUmNLCSedpIXrvt3GGPDEYA6jDF9R9VIt2AUYs2pNons7NtmyNAgEtwEdNxIEbyMNf6glkBHzddrQ1iOsfXCGbUDVJnSdd/Kfz1YwtRtmMEDUN95WL3uTPcx6YRtxk6Hw0NUqwLsttGqd4ETcz0JB/ycApZjjSduuqSbGTuZ7chhSnU1MpBsRAsQF+8OL8Vr9dQ5YZy6gVQGBWdRBBXa3y9iCB5g+WIqT4y6pxwUkiTci207XPLbCi0NVQjVYGe8kAj2ufbBs1SFMtLNMbeptYX/vGFKLaCbnaSReTf/gD0x1SkqIbsHnAdJIMTYSeenvymBjNOnFMkEaUMTfkQNvL8zgeeB0bxxWHMwJnDFIHRpkXYLG8zF+QHtid8jR3ybIXq/t/+WOx6mYAAGktbeRfv647C8TNxeQpmT9uqhiSVZoH4aZgz0BZvUKNzh6jkwatbVDHQIHIGOQ9RffClCiPjOxBXXThbSdAUFFkbQFJMxctipTBFSq5FjHkY0HeNjf64OnwVb6+xGmTKhRK4DEEfEEdTCtA99H/ADNw5do+KFGsJU/hJAK7EC9tRkm+nru7SqqapmEZBe4aCQAFEj5ZJ5jax2xPyubDO1IjWHdVdwSVHC1jIlhCKLfiA545+K3lc2dajTtO8lXwzxdfiVTUZUAJ0zMhWZSNR82JnlNzhTxNQMyriNiAecOTpI/mPtODeG+HAV3kcIdlAaSWu0khidQ+YSY3MAA4nZqDWVZWVNwsORBJIJAFpaZAkEmNxFpzlpwa3y/2aUYT2wNZ5lASSTFMtvM/aEAkHawaLxv2wXwPILPxI4tRU9RLFj2JixOJ+eJJLMQAzmmw1SVAKJAI5CWYXkg+9OhnBToWgsSYHVmLqPzG+DoSi5NvbHf5IzUosnVKZanWUf8Aw9RHdmYAACIsJPqpwPIB1ZJVocTGzatCkyBa5LeWmcNZVqiB11D/AHZdtIOtgQdMk+cbbX3xmv4lJ0hyYUCACOUyY2mOR5nqMc2pPhmsc/kaEbVXgy1bQ1Q67lt+YIUCO4Gmw7n0aydELfb7GCfQMI5blt+g5HEOrUOswW+U6Q5utgxI/FKmJ6Re967ZvTw9GVABYEX3v82wnzwsldy2v+w2k99g2XqIVBDQFIEnhtJ3n8p6W6+VEI08MwlNjNxJMnbmbD1OMz8P4jrPNQL3GjXA6ElwZjAmYqarNU4UZgAVUXEREbgtBO09BBx0RbjFLfIZxjK/IH4jU1PSEGJasQByLcIibydPt2w0uaCtJgi2wtZR1H72EcuiCpUctqVAtMG9gkjnvJb9cM0zL0gTEwQItBUzaTxWHO0405visnGmsjjrJBJiV6f5e52xMzrGVuZI0+plb9wAx9MUGJGk8lPvG5n+Uj0OJ2ZGqq42Ck7ci5IEdgNf9WKvqJzwEc6cuTMEcQHqGA9gv1wemrF1g7gnnz9pEQdsHpaRd4JI4RE8iBHU6Y/q5YTyVYiJtCEExtp0j2t/hxCS8VFIusDmaUBbmTKmfLVA99JjtjqeXh1kkA7RyN/fYdr+uF8vBLm7bC+/CTPad9sG0zyItNzcWJibAm242w0pJ5ozwL55Qakd4G33pn8v+oYNRqhUJNiTA7SAZ5cowh8PjIiOPSenIeuxjzOGnp6UknY2Pf07f9uC75AbVjCV0AAkCBsTceeOwkuXpkAnfyx2EyTsN8cKzNJusExCkW4pNr8Z7yBzwzk8633gCS0W2uOp3gKLkWnmMR1zwAquyQhRisKeLTVA2i11N9hY8jBqteELhTr0sFG4vqUkARBIg+nSMI8yrlY/FVWeZTK2q1CwRSA+1itTU6hhvOncCLr0icZXKBXMEaXpGptqB45AnzIMnvYScZyxT43wwWcKSFmYmmBIJNoDEwbwAY2wbPUDKIgguCggc2DqQPuzERPQ7YyuM7l5+/8AY0pqWF1G8rmPhfEUB1IfhDfdEvEqt1B4jG56DE3LUftK1UXBmGI6h369TJg9O2N5alIdDpiqoOlWkBRYBLAqCQWJibETfHtYKFqIJAlFWw/hafTFlPiSV4z8m1tzzKs7FHKk6eYPy6SYLNHLSDPvAx7QDLV0m4pswA24iIsJ6Sf5uxOMZnNlag07AhisDSeAQABuSSR9MKVHZX0EktEkbrOqWMHvJ9jyxxxw7W4/HGUqY4tZiKpkaS8neZkgQdgwCtuOftmosAHYlYLadzP3r8o2vset18tTOlZUGm7Q1xIJbhsRMHeexw5/qtKiqyqwA+UzqJANh+9LDfbeCRiU5WxNqXIQqUl4GWGVaajUDwyyKLf0YoZakrQ5ZGZmZ9IN1CmAdO4tqMeV739zWVUgag1wrBWknh5fdAYi4jeCYWwOKlNXfWhsy6QCZPCsAe0E7WAnqX/kU9+thhpOm6HvE6UI+knULqpETAhobdh+Q8jHmaQNTaWBVnAbtLxHlEkx/fGPEszKgC4UrIEGSpI9Nus2HS4s+PszOmOJApNlsWClh15nv646I6iqtzSjdNk/wWaqhoYLYibl31FmJA5cRAn8J9K1a2lr3WnpJtzIJIva/wA3IEWvhMUlp8CHhBWByUAQxU73mb3ww6FkDaoAQBR/CVE3IvPL93FU7b9CVNOh+t4kPhCBbdeth62i3ry5xvDmsXMlqpk6bMQsxy6X8wZ7uZ2qebxrIWABG0wLC4DAx+WCMul1IFONJYQdwY08PQAcpHvhJSTdJleF3Z1Rzwnfeb+kGRuJiOo7YQpZmKrEg6GDGBJg8veTzww6qXZS8Lr4iSZJC3UCeZvHblOAZkKXRx90T0nTuBF/vb9saVxdg3eB8AJC2JAud53MnqbzjQqkBgSYheHcAsLnzwvTpsILGJMROwvv6H64Kacu8XEibn12jrHr2w78+8CvDwK0lknlLarnuT+uC1aTFSBtrIkkiJME+YBj1OB0WOgljfcX9vqRj3NBkADSZljF5EXv5+WxGJylSNBJvIN8yJP2QN95N++OwWnTqAAA0wIsCASPM6LnHY5XMrbM+HOWdQVgGk6Hy+K0Hz5+mFKucJqil+5c7EawAI7gEt/LguUYim3xJkUiCR1aV9zqJGBmmEQ1AvE1gSZmHAPewKgCbCcdEpJtNHI3bCVaYFQEEgisD6SFYf0FhgWfqyQ0mVdSCBEA2YknopQX5mO+Mlvs31MCNbyeo1wb8gAfpiVk/F0OXqTdgBJ3CKDw6jMyRxTHXYDE25O2+7Kx8V0V/Dgr/EKawBqU3IH+2JsRwwdKjb73r2bfUFMiS4cwRMBhE3tN7b2PTC+TqMRI21POwNklu8h4Xf8ASMByy0zsIYt66iAT/KOtgbYybVUNh0mMVZ+JT0z/ALmpjJNgwjyuPocG8SpBK0jmtRY53Yf/AH/THnh0MKzNq4SoG14JBBv+8cZ8SeK6Am0Fv+imZ91JnGi3FrzXyQ9ABRU03+/pFzYNqXzmw/w4B4e5aqEMlkUFiDuBpJEDfiBJHU25YzWU8II0xIEQSWIBEnkJE+Vusmy9E03qs2nW41NESDyE/vEBvUYjLa+9xuJxVDWSzFNkNSWL1OFgx3kibi6kW2Yib2OB0ssAxYEByRYMII02IO+iUE8yZidsIOTTTUrAMikj+IKSxg7jV+eGWqa9U3EQNyQSomYiVECT0Yg7YeKydS1m8vcp164auFmS4JF2YWuDe5AhRveJnGPHsoQlMaieMIJ3+fcxzIK+cHnIwtSzaa9SozVAXlQQoYIuodL8a+d+gGHPG8+lI0tC6mdlInYC7THM9CbCQb2jQ3VIleH33uHyaqhOtdJu4kA8IEADivZi3OJFjeALW1FVBB0GLzvIgqJuTcdpPbG3d2YKIDMS0QLESQZPzBd+KA153xkVxT1BQDpEyBuNMNFrbNtG8W2xvpn6lXTWBHxNz8SkpF0JJ2ve5B5yXBgW9sU8xnGZUdd4br81PULeanf+HtiPVqE1IMiEGnmoG5IuYBOkiCLG/Z3KowoFliUrFhO3Hyte2hZ8yOWCm8MSb8VHvh1MqdLkaoLEkzqJAkzzHF5cIx5VrszgQACxBvHEV2sJ5yZn9ME8TkmadidKr5NYzy2Ye2FqOX0oCNRiprneYvqboIk4za55FUnyKOTJ1KXFmggyD2358jPlttjxswNTiwkgRNhEGf8AOmB0a5VYDcLEtfSpUMdvMmT5AmbGBV6/GZjhGwHPSLGbaTe31xSWrxKirjm2z0ECwFgP+OVo548BdqzkmSKcDkBrYGB+EADbz74zl6cybbQB6bj0jvv3xmvmgNrEsoPv+XP/AAYW7IywNHxgC2prdKYP1jHmFx4wgtpNuwx5g15exT7jFWiVpyxEatVtjCHT+Z9RgjyMuumJVdUfxhpJ8yBHnhPxR/iUjTNmZVAvsGBmPRgMbbMAUAkmSrbG5lNuoHAfIC22JYbSW1+5xoSzo1poBs1QqABMAksxM22Ue+M+LZNaLyiB1fS7AzYLpLS1zxQIHUnqcMUQBSapdmTgW0XIOowLRP0Ft8AzKP8AHU1HGilSCsAJ1s8KumdzL+gvMxg6blGu+j79R9NBfAKeoVFsdHCo1AEmppZlE9TfewHTBs+hVHBBgNBtCytMMP40J3Ai87XmRQoA1wAIVizHYjckQdwQCPpG1i+I5X7FVQnUWMSYACyASYAAje5EEkxg2/DkunFRrmWaN6VaYG0QOwuY3wjU8UCPSqW4NVLaSdQkERyCnl0PbBsvOh6YvqMlgZgFQYEcyAb9L8xiP4qV+KSs8NRNtgWXTtygRbtgTSqNdPki5O03yLnhlWmwapoJI3D3uygaZ0gkkkqZPPUNhifks6KnxXhifiAxaZV9MjtJn++OzxKqiEspRA7DrqU0xfsoYdiD2wD9n6S1CighTpYmQxBClTJjYmIHcrbfAaXBYb/kdbDedoaQrOpHCwI6kESQDeL72F/ZjwN1qUrKeKlpABnhZIIEC7GfqDbHviDioxldZMC2zTPCoB5GBJg3J53Rp5kUsulNIloDOplSROoKeYhSpPObW30GpIaU1HZBEq/ZalIeorX0mIKgqVVlN9Tox1cyw23O0oFzlnAKso+EQSCeFdQNpuRBHYjrhHw/JsoRJvU0VCT+IsaZA8uEx11YpZegnwabK0yVeeZ+GPhmTsJ0wOgHoWXhbceTEUrwynSrKDUdXlYA1cjzOk/hFh3I8hiewJRS3UpzmQJ9dOkW2kxyOC5XO1KaKjcXxG1QQCYBJupsQFBW0byOcYzbAA8A0qhYMoiTrILRcCdB727GXcubj1+5aUeFNxYmGgVAb6ZEXlgFBsSe5Pp3w8tQMgUQLFiTO4ClukcM3v8ANhf/AEstMgD4qHeT8wFxabaoP7vnDWRUBV2O5PUksLDrIT288HRSab5AbaS6gqFaSJiApP0sfc49ztQQ1KIjSpHSQO0bX54WqVSoUkfJJZQe5b2Hwx747OMzNCm5DaiZIACCI6xO/wClg3+ORYOlTPP9YWQFCTFNQI7CwmLyQOV5wQ0iJBMksCTsCWE7epPlhKjmP9tQm0AwSNRRiBHWTB/k88HSidUA2DBj1I2jsTP5YSNXQZO0Uc1YMV2sB0MW9donCFeiXqEgxGpuu0AH0JxUz7jSSREQByuSP0nEihUALtfcrb+En2mMB0ptCNvYG1BiSRsb88dh1PEYAGjYR8k/XTfzx2L/AM0Q0bGaUuahkqg3KgMdtgLXJCiOg64DlF1KZHAOJjPEdPIEbSLD+Am845mDU3IBgsNl+W6uCAfmELubSN+WB0qWqiApJ1usE8htfp931nrjj4movrf6EnHhyVMnlmNFZEB2cHseYMbGCbdMS/HEqFVCU0VWBIqPp0sdRMX2hVpxItBYXxXaqaTMx4Qaeh1MlSfn1DoyM7RAmCRMHC3hNBqopB9caUeobm4IIUd9KxGwFWTYYbRStW+8L4KqHCs990JUajhiWZCQBpjTfWiGRp3sGAA3lT54q1VZxqHCihWXYkhVLL5wwn+LGM3nFp1X4Ai0/s0WJjggNJkjhaZPTT5KeAvCO5gk1WY6RMSo25kSuEkt2vt98kXnBYo5rQCxQKSYgXJJC73jVJAnoNsQqdL4SNWqMWNFwwiIZyzR6AnV39cX8lXLanRQwYBx3EAhR06+cYl5wk5ZmUAIJm/3i6NcdBCCcDiy/WgDKnXSDTvqXyFMXM3kSWJ8zbDnhdPRGgwDUFMLzHDp1HoSSPY8hhdKGpUpJpi02uAyKQJ2uU1eg6Y1k8yEUM0fOSYXSQoSbLO5UQOgvuRheJZfWyipRUluGzmaUsAJY6SWCkSDJWItOxm8G/K+Jn+n+LUpoSWB1WuAS0DV5mbefbDTUj8eklIQvFrmDF1gQRaTqBt2F5hejmIrltMFps0woW5F7gyV9ow0fC+/MafC/W/gPXzEGkyjhpu5b+EB4jqdUH0PQ4JQckVQVCtScjmV0uJgTvDGkZ61DtYYDTyYag+luFlamqgXBbh366twNrDkSfP2ezxqVSamkfGgAdTWVQF8lNJPK98X0nGTx5++CeKN0qBEqLGC5JiysoKXMdWkE7ADpDHw/hqSFlSvGCBYkMxAtIU3EnnG948pVGLnhmm1hynRDFiTvIDjyI2Bwrns2dVOkg0AM19zpCKuqSeTlYHW98PN3p5XaSL6UqtsFX8WZ6lMr8qsViI1aQSJECYnn9IgUPDyBVINoYExZTpLNa8nTC+QOJNNiBTCMAFKBxPzMEg35gOhEn9cPJR11W3KkmTsbk+vT6YTT/4x9PcSUrd0arquuozEAaWAW5k8Rj674Fks4hBOoyxK2Mkxv5gjflb0xqqA4ZZVSJ+ZvmIUWkn5zvFtup0titlghB3X5SOH7h8rS1o5iBsMTcm0kwRwrCvmQA7kcRNjO25I2wu5gNB3gzNxxhv0I9sEydeQwELCo4kEni1KY/lJvyme4BVp3adtJJ/pAE+p+mGgsCp8ym1UPTvqYkAk7xEXJ5Xkc9vUJxCAXk1J/ra35Eeow2s0hqLfPTNuQ4VEDzsPfrgOayo+bpA+qm3qw9hhHHhluUbTdoEcxFtBMcxMHuL7Y7DCu4A0i3Lbbljsc/F3ZMZz2pCtJmkO5LWGll+HItsV4wJ9jjHg4FZqe8VCWmRwjhaWG86Q0GN9pIwcUxUokzqq0l1RMxSdioCg7BGBH8LjphGjmFCOLhmQoCGIjUxFjYXCv6A7TiriqVevuMppyuQ+9T4ofVDCSxJYLv8ADLHQAYEwIkk7c5CK59UWtVBalxCG1OTekCsibE6YmABIEbz4rPUoimNJNRQBIkyWOnSwI+9oMXBCm2CBC9BEcDjrFihEEoNgep+zKwIJ1R93C6UkncmWU7SbXX8C37SeNHRUpo5LVEY3hlHxiEYqpkAaQGkGZadzgHhbE2dUXSAp+HKglVZZA5S0MbX1H0n5mhrVXS5VmVVPNSyOWJF7lWtO2mOc2tHCo1A3PKNN9UGN/lnybtjSk4RUb5nJKVsJlyadKQD8oURFyVt3tIsO+J+Zy4AhidCfFLz0DUwB5nQw8pwUZgquW+ILGuqgTbidVBP8rD3OCeM0DUFSksSwM7ReYkxHNmJ5SegwNq9f6M8qxjKghDUiWcCLTtJOxspVuW0dxgCIzo2sXLaTa5OoT6CHG/P298TzXw6KqmoTpJ+7FKm4tvbWTTnswHI4ytEtTpCWlXB1DncT5k6ibdMLFbN9SiacOHzN+HVmWoBIlKQLBplWawBvfb8uuJ9TMuhphoJ0NxgWY0wYY9trzcidguHK2Xio51NNRVbh4j8kwoPytAA9AYE4XrcI+9NRiqpNralBJEcIVS0ADe0YeUuJ31r2FbV1ywO5DUKYpkABSCt4DHRqN+hcxPM++JOQzZSrAg6XUqYAFy7qCeQGsDf3jFJUV1DgkQSw321IhEcxb6YSagFzIUQOECANgtV1B6Hhj+m+Kwa46rp+/kMpFvNZlQQAupQxPMAANDAdypUb9cfN5ku1epUhhD0qSC+wPxHaOYmFnbBqIY1JJBlIIKBid9ek9TA+mPfA8uhNMATLF2JUblmZva66rfdtjp1Ukl30/QzVLBurl5qVUXUq/FsL30uCbncElvfnh6kCzFVtIG0nks3HKxvPlc3SoqoZiW2EEjmz1LR5K1z5erKVCpqFbgMJncxYlZi4YERz+h59PLUnta7/AATTdVyszViGAE8IFtgSLkjpwTfthevX+yYkzwkLbdnJI+pt598OZyqqyUG9zMwQXIgk2BAY7jddp27Mhai0baQWDRtGmGO29gffbAh9NvZFFHh3ByBUI5/CImejA7crNgmkSZFhPrBFvcfXtjObporIQ2pmB1gKRojaTzMdO3TBcu8C/wAumT79eV+eKKWIroKhLxDNBqdLTcMyrv8AhN7b7g4ezFSWAvCrAHczJ9gfYYTCzpAWwJa02+0CifVgPbrhum4ANQdYUGN7Anvv9B3wus02qCzx6NeTBAE2BYAgdN8eYWZGJJOifMH647E+GHRA4SvmM+aVWmyAQlPiXkylQpVux1H1viT40WpfDpKBU1DXImGDBYKnlId/Y9MZ8dqKc06KCWWkwaOQYiAO/B+WPTRB0BNQNJYEbBVoiSfJqigDuemK6MU4wi/9/n5RPGEN5SiXSnDafh05m4vxKIggg8RYfwjpgfiaoySRdyNEHUY0sGKibEHv6XMu5ej9hXZW4lVFBF5LAMD+ojr0JwvmEjTAlaVJ0UATPwyuooLyZJXvpxyaT4p0uX6s6I3wIVoiaoJ3kG21zHoIP5YaOXBDwLaFY23LBp/MYkJMxJmDpPIxEAnlYzzsp6YtZ5gtMEG+ifMLHKLD5Pc9cb/qYuOok98fhnO65d5J1LMBiIuaYk2nTDDURI3sFEfjtYHAPGUqLlqxAkszFjJ4UbVpv3Cev82C1cuWUzwqXBcj8FErCjuxMfXlgmcKVENNRxzTd+gDKyW6qoU79TivT1QE7N+BSw01dVQMsA6TEVKqvGrsAvf2kF8PzZ+ALEyVgnqUkgWsJiwtAnGMo+sVKhkAIwH8KEKLbSAzHzc9oWWiWCrutBASQCBqVRc3A6RfltfElUnJehe+JqKH6bhSpNhpU35t8V0t3OgDsCOmJ+Spk1nqVJ4RCqeRUsWj+kDzDeZczjTTDKZEkUxG/GCvcyX9sZqZcgcJt8IkTMmQsme+tj5k4WMvz8EqN+F1KesKrqSabIp0sC0Etrg/KoOo+i23Ix4qIzFEjdlAJ/pb85xvM1dFfKiOFSoJk71AgNtvkXn1PfA/GwVanIjSu56o5kRuLJ9cUla1U10/f6H1XxLA43hoV/luhJE/vLfffacJ+GLZtJ1abTub1NTBR0gOJ5+UTRqVdYYCB8qybLdtN+wJBM9I7Ym+PuKFFtIIZgzhTYi2lfYGfWcW1NRySh0C8oUyBUtoI0sXDMD3qtE9SSqiP3RihlW01SVUHj1AdyxYmeXzHywt+z9MfZsQTCLIkTIGgMZ3jeO8+bLAB57sD2gg+8H6YnKXDLvvkJxVkzVb4rEH5GY1QGkgMN9xtxBh64zlakCksXUPPXfRtNt2Ppj0VD8Km8Rc+ShgVC/WfTG8tRlqrfvR5RLR7sD6DDReK76DJtuzedoAU1PMsST1lf0tgFOoW4CLiNX8pkec2Plg/iDylLsxB6bAx5wR9MInN6YaQFZVDdgImTy4iV9cNHZd8xbC5Z5dgIsRJ3jjLGDP7v0jDP8Apj8MaVJAknnABKqCeZJJwP8A0YSoYi5WdO0RIA/zpjK5w6NAMR90DcrqG/ONR/qwutmdLvcdb5Avqk3bfHuHv9MvM47EhOLzA5zJf/y6lRQDqVZkxaWBPObHbthds8Eb4gGoahrE/dYFX2sQeXkMP/GJqSIgUwCd5JYmB6G8e97yadFly6MSKhbRpI5klDGneNVWJO/aBFNLEIp8v/nwZpVncvZOsKaVKZIJ0B1i2qH0A/yh6c/+Maq6CtNAJlHAO8SssJ6zHtifRQFkGpgqkrF4CvUABgbwKce3QYpeJ0tNJGUkinUKyRNvhVJnpfT745pS4dSNefz/AEGL8KPm9HASwKguBMniUFZAHJiZQHu3W9TOjUHtIVWE9yrGw6CI7SvTCpXV8OmQYUJVmbWZzpA5wdAP/qHoMeuRSTRrIFVmBETyBJEkQANKxf5htfFdbxNZz3+gKN16ADVPwECwxLElW2nQSFPpc9tXOMLeJn4WXREmXCoSeYp1FN45y5EchI54epZfXaSuh1LDcgfCYb+k94jnhbxjNq9OjqEfbCOYAEW/pE/y4opeJLvqTWMHOSbTAAcECB8+oAAAepneDijWpTpsdIlCDvpsIJFxPOPxHc4h5NKnxXZ5CxAHVtQYsPIEL6YoPnAhVAsE02Ov5hJXTB5RrVn8zOA4tbd4Lab8TC+I8dN0tOhBItDPpXV2iAfL0w89FXUhOBT9mG/CNRAA6EAL7jCzUyKFhxBZM33cQexgRHKML/6knL5pogU6zqvnpVAf6iT6YlFcVJcv6QjEK2cNTUwGx1rIgjSrMB1gSfOBip4uxb5iDqZyCRyqGow9g6xPPAsvQHw9VMqxJMDcCQVgxYDiNpnoDg+b0OjaGAKMiNcMUY02FwpIgMGnaLyDuaSdzVFVFyV2e+C5n4oIaSFoqDsZYAOQthwi0Az82EP2lQn4aJxAMFPU/DmR5D4ZJ6knFDwGgaVTRBqQzLrEQN+Jud7AW64U8VpEVqYeykVCNgDFNgTYk7vz6RyOHVOba9RU29w+T0gooPCoRb78K7QN7qR6HDfiFfVUCkfKY1bWK97W6nnOEvDawh2Ca5AMxGmxncEzytEkScM+I0Yq6okOs32JWLewv54nqYpMDxH1/YxWQCj8McQBU6pH4oGw3lhsdr4Ty9UgtEfacR7SzLO+/COswfQlWnUCVJgr8QsOogkg9tlFo+UAzaMU8mBcGJBkkG4BER5CwE8vPDQpPPeCnBlI1mctoKrOqTqk7iQAQfz9cZo0g1Ni4kKoVQR924sBzMTf8RxrPvFRbyIDDeeJpMyBznltGPPFqnw6bE30qtu8WHqxIxk5cdd7ktpMW8Pcl5bYO0jlyv5EC3S+F1rS/UEN6QRNu5IE/u43QQjU33T8x6a1/MXt38sef6YcM6tR1QO0C8jnNgOUYNeJsC3HFzFtj747CrhgSNQsemOwt95FwNvWHCbnUL3PNjH0Q/TC1LMyURfuhY5bVhMexPkRg9akD8pFixETcKrEDmecemJngfiAapTJWSQ8GYgK35mF32vgqGL75hkmirUzQpJlqmq7sROm3FxAm/JgLefXFDxBWGQNNaoYgXqFCupviMJ03BMW3gA2kgYTz9NGNFKkGCzuJI4UDKdPmzqBzEYVbPFqChtwRqB3te3bn/PhFbhGSXP5Y7fBG+otmKhRqSgEBq0GDqBiXIHmwJ7wIx7mmYFXMSo+GUYBobShfeR0E9V7YP4r4frzFEj7jami0LpbtsxgDEz/AFhqNYffcqDz1Mt/UsffD1dSXT9iPyKmbocVdFZg4aiSe3lzWdQjthCjmpYK4XUpUx1HECwneAPP9XRXLZyreQVQdI+HVKn3Yk3/ABYleJ5UMVDEw1QCJgnSSY1bwJ5Rc9sGKSSi+i9kGWXkc8DyLsAjHi1BZ3uyiT34pjrGF/EaR001W3BGiSQNR0AExJuwX1fnih4VmzSMGRTR+FpCX1KGBa3FsI5wRB5tZpGqK1SjI12ApiDEk2IuoGlmgREEcjguTUuJ7Ff4+a7wMZihBfcgwukWiKxABMQPmE8x02mXncwn+nCFY+NmCRpkgRUVAx1GeLVbltYRinQy4DE6vs4LDoNOlwI9L4Sz1A/YWCkvAHQlyw9QCvqMc+lJUibyzs1VanAAMrqmDJOkFRv0sfNT2wxXdXeoBECuUMfKTDnzsTH6YX/aHJijVroLDTpp9zVA/Ik2/XCuR/2bghmqami5JKkse0z/AJuRVxUl3dMpJUij4ZmwGrXjjQyxgSQJidyQTtvhT9oMsGzQVifnLJfbgkD8sGesqikHYDVDQ0GRTUcP9RJt5c8O+IURUei8SWQuY/dov9AcVvgV11J9EAylNRUemQfmC3NhJY3t0OPPFUPxLGVQJB5QWZWIHKQwPtjsnWHxq1uJqgtO3C0/SPfGhUBUFjxGkCb2FmE+5/LCSbaXe4HtR6+Y4SGsCjMe9ov2nBcvVUKoaSwY2BgMpU72tEieoMYn6A6VkJPyAb7apP679sN10CswncD0jT+g5YopL8fC/ZWEspiSt9rBiANNjNh3wj427PUZQd2DEnZVRRvPLU2D5ZpckjSBfyiTE8+WM55GqM5VtyFM3nYBewBM/wAmHTqdknuw1J1NOoSs8wPxSIDEcjt5CeuB0c5DBmFwOfOFkfT88ESkRTaTJKoZ66oI+hGBUyWeHG9ieYJ5/nhU0+J97A8xetnTqbh5n88djqqDUY6nHuKpwrYUbpoxRaYGr7E32k6NOryPGb2uD0wLIoprC0KqsB31fBk97l/rhzMZj4bVCvyii6iOWnYf0yPQ4xkEmo0xKU0Ivtq1E/licpVnlXfuM3zHHyytUt/8tRHRSzMQB3IJj9xeuA1UmqDbSSLDqpMz5CF8lGHKDL8OpqJvWa+nURoVRp5WhQIkbeeJ1LLuyqgPGtLUDtJKalBA68IJ/eOJac/C10/BSbvTSG/E84dDAWVgY5CFUgMfMSZ/dtj5+mQEFURKmb9HBcCTy4CPbDLZovRpCpcuq64EASpgH+lp6ycbp5H7fLhpZajkxHCDoW7eS6RfYm3M4rNqMXfdIk25M0ilc3WMkq1EurRpLDWjSAQCJMkTyI5RhjK1DqdCpKsupSNzoLlrnlOmD19sGzqkOjEjUMqyRz1U1Ct6AgX/ADvCPhVdjUpTYGF33JpkRpGwXVsfxyNzhcThfl37FHHxO+g74fkFNf4BiDUVIF1Cl+KJ6zMm8n21UZlpOAAtMMyTc6AtSCWJPycabfLPScJfs/WJzSgGOIQZEga6Y1X/AAgk+mLOVeaVQRINW/cVF1n30YhqSlF56L3DB1nzEvD6JNNE+YMrHuSdP0g4V8QrqK+U0yR8Zmk8/tTf1ufIjDngzfCZfkFJKbMBtECT/LYfX0z+0dD/APsMvTNjFVQAL6grhYHtii+qvX2YEuJsL+0FHX4hGsAgAx/EAYPURUInaDgNWudfDpAV4iCQYQC02I1auoiO+GPHmT/Uo5biNNSJg/MNJVbXgX57jeDgGe4jRbcPRp77yFKkGOcAT598JGPhi+iKTykIeP0WL0KhAaA6kBebqxsBYcoHWI2xcIKJRNrKyb8mQgfQziN4tnDqABjS/pYwPWY9sXfGRwA81ZT3+XTPnimrO+GL8ybabwTvCCfiVrz9qk+RS/1OHHoIiKDHCNMdQLXtsDfzwh4Mza6moaSTTPXZkU/mcNeIZjSjMyzpLW5jjY272GESua9V7IC3E8u/2ZcW1uFPXh1D/wBo9sY8RY6zH3yot0Cz7SAPXHtVApFMXiqDb/02J+pwfNJYG8wD7oP74fTXFL1v4/Rl5k1SVJI3bSi892/thmplnNdNK/ZpxW6/CUDz/wCTjsuIbWeU1B5BCB6yTin4eGOZCtIXSpjrwAT+YxPW1OH/AEzRE83WVWrHklRV/oePyAHpifQYM7bDVJ3g2nbruMEc6iQYGsgnzZjJv3M4n5amzO+m2kuFjoSpt3g/TFdOCSd94/YXmR5rx7hynkZAM7jtjsU4kSG8zfMlTsVaR14v+MA/ZKoWzWam8Ul+lN4x2OweX2Xuh1y+3uVXpgUXI3PxT6mqAfpbBatMDMLFtS3/AOofoPbHY7EtDKn6v3Gl9BD8RQCrAEBHIUchwqduvfy6YsZVR/qaA5BmI/lpU4/IY7HYnq7P0Yunz75iWeqFqdBz8zVagLcyDWRIPbTaMSfDKxJysnaqo9DLfmxx5jsdGj/2pff3ZT/kUPD6YFCo0cX+sKTz0h0EeV8NeDZpv9Pm2m6uwU9NIqqPYWx5jsS1Uqf290bkLKJ1z+AD0NRQR5QSPU4X+EDWoqZIWtWpiSTCoFVRJMmBbHmOxdfv2ZtLc+o8KoqxosQCRSowedjP54WzVIAZaB1/NcdjscOm3n7jy+l/cj1RwVzzGn6vf8z74otUJWpP4QfX4rY7HY6NT636/BGWwXLf79T+BPoEP6YX8Ub7Ju+r/wCqBjsdiUf8f/H2GQrlqhNatPKrA8o/5w94ifyH/auOx2H0/rXp/wCqN3+CLlHOhT3A9Pj7Y+kyn/8AoftRt/RjsdiX/U7v0fwCBCpGSs9J+rY9/ZxRrPmfzI/K2Ox2Ly2ffUC3MGmOmOx2Ox0x2Q7R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https://webapps8.dnr.state.mn.us/images/assistance/backyard/shorelandmgmt/restoreyourshore/photos/slides/scir_vali_0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461" y="113944"/>
            <a:ext cx="2376338" cy="3164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llinoiswildflowers.info/wetland/photos/sw_rsmallow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682761"/>
            <a:ext cx="2362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73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1" y="2133600"/>
            <a:ext cx="5867400" cy="4525963"/>
          </a:xfrm>
        </p:spPr>
        <p:txBody>
          <a:bodyPr/>
          <a:lstStyle/>
          <a:p>
            <a:r>
              <a:rPr lang="en-US" dirty="0"/>
              <a:t>Can help mitigate for some of the habitat losses experienced in ponds dominated by “hardened shorelines” </a:t>
            </a:r>
          </a:p>
          <a:p>
            <a:r>
              <a:rPr lang="en-US" dirty="0"/>
              <a:t>Anchored adjacent to bulkheaded or sheet-pile lined shorelines islands create substitute habitat</a:t>
            </a:r>
          </a:p>
          <a:p>
            <a:r>
              <a:rPr lang="en-US" dirty="0"/>
              <a:t>May also lessen the “echo” effect and transfer of wave energy bouncing of hardened shoreline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52728"/>
          </a:xfrm>
        </p:spPr>
        <p:txBody>
          <a:bodyPr>
            <a:normAutofit/>
          </a:bodyPr>
          <a:lstStyle/>
          <a:p>
            <a:r>
              <a:rPr lang="en-US" sz="5400" dirty="0"/>
              <a:t>Recreating Littoral Habitat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099" y="1828800"/>
            <a:ext cx="2895600" cy="45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565451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98AAAF-506D-D69B-5E7C-FB62D155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83018"/>
          </a:xfrm>
        </p:spPr>
        <p:txBody>
          <a:bodyPr>
            <a:normAutofit/>
          </a:bodyPr>
          <a:lstStyle/>
          <a:p>
            <a:r>
              <a:rPr dirty="0" lang="en-US"/>
              <a:t>Nitrogen Loading to  Barnegat Bay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78F19-878C-7A16-BC73-BEF0723B8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" r="114"/>
          <a:stretch/>
        </p:blipFill>
        <p:spPr>
          <a:xfrm>
            <a:off x="0" y="1211619"/>
            <a:ext cx="9067800" cy="5112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7299FD-A79A-6EBF-D6AD-64B7F5539C2F}"/>
              </a:ext>
            </a:extLst>
          </p:cNvPr>
          <p:cNvSpPr txBox="1"/>
          <p:nvPr/>
        </p:nvSpPr>
        <p:spPr>
          <a:xfrm>
            <a:off x="4953000" y="6444734"/>
            <a:ext cx="40386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wrap="square">
            <a:spAutoFit/>
          </a:bodyPr>
          <a:lstStyle/>
          <a:p>
            <a:r>
              <a:rPr dirty="0" lang="en-US">
                <a:solidFill>
                  <a:schemeClr val="bg1"/>
                </a:solidFill>
                <a:latin typeface="+mj-lt"/>
              </a:rPr>
              <a:t>Wieben and Baker, USGS 2009 and 2014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629E3D-176E-BAA5-946B-AAA8C8A16E1C}"/>
              </a:ext>
            </a:extLst>
          </p:cNvPr>
          <p:cNvSpPr/>
          <p:nvPr/>
        </p:nvSpPr>
        <p:spPr>
          <a:xfrm>
            <a:off x="6629400" y="1331751"/>
            <a:ext cx="2438400" cy="1792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380872-95A8-E725-E2CD-5AA115690E00}"/>
              </a:ext>
            </a:extLst>
          </p:cNvPr>
          <p:cNvSpPr/>
          <p:nvPr/>
        </p:nvSpPr>
        <p:spPr>
          <a:xfrm>
            <a:off x="4800600" y="4556629"/>
            <a:ext cx="2438400" cy="1792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427218855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9"/>
      <p:bldP animBg="1" grpId="0" spid="1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434164-AAE0-4598-843F-17A628924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10601"/>
            <a:ext cx="8693687" cy="489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973AABE-09D2-4051-8B03-858AF946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7873"/>
            <a:ext cx="8686800" cy="1252728"/>
          </a:xfrm>
        </p:spPr>
        <p:txBody>
          <a:bodyPr/>
          <a:lstStyle/>
          <a:p>
            <a:r>
              <a:rPr lang="en-US" dirty="0"/>
              <a:t>Correct Edge Erosion Problems</a:t>
            </a:r>
          </a:p>
        </p:txBody>
      </p:sp>
    </p:spTree>
    <p:extLst>
      <p:ext uri="{BB962C8B-B14F-4D97-AF65-F5344CB8AC3E}">
        <p14:creationId xmlns:p14="http://schemas.microsoft.com/office/powerpoint/2010/main" val="2084842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16145"/>
            <a:ext cx="8686800" cy="477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1D5F945-C297-44F7-ACF2-BE2009C8C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3418"/>
            <a:ext cx="8610600" cy="1252728"/>
          </a:xfrm>
        </p:spPr>
        <p:txBody>
          <a:bodyPr/>
          <a:lstStyle/>
          <a:p>
            <a:r>
              <a:rPr lang="en-US" dirty="0"/>
              <a:t>Create Sub-Surface Fish Habitat</a:t>
            </a:r>
          </a:p>
        </p:txBody>
      </p:sp>
    </p:spTree>
    <p:extLst>
      <p:ext uri="{BB962C8B-B14F-4D97-AF65-F5344CB8AC3E}">
        <p14:creationId xmlns:p14="http://schemas.microsoft.com/office/powerpoint/2010/main" val="1939091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4AC3-0654-495D-8431-705A78B6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Involvement – </a:t>
            </a:r>
            <a:br>
              <a:rPr lang="en-US" dirty="0"/>
            </a:br>
            <a:r>
              <a:rPr lang="en-US" sz="2800" dirty="0"/>
              <a:t>Deal Lake, Wesley Lake and Sunset Lake volunteers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732A4-DCA4-4571-BDF4-765E3FAB56C6}"/>
              </a:ext>
            </a:extLst>
          </p:cNvPr>
          <p:cNvSpPr txBox="1"/>
          <p:nvPr/>
        </p:nvSpPr>
        <p:spPr>
          <a:xfrm>
            <a:off x="829925" y="5905965"/>
            <a:ext cx="38862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Photos – Deal Lake Commission</a:t>
            </a:r>
          </a:p>
        </p:txBody>
      </p:sp>
      <p:pic>
        <p:nvPicPr>
          <p:cNvPr id="5" name="Picture 4" descr="A group of people working in a garden&#10;&#10;Description automatically generated with medium confidence">
            <a:extLst>
              <a:ext uri="{FF2B5EF4-FFF2-40B4-BE49-F238E27FC236}">
                <a16:creationId xmlns:a16="http://schemas.microsoft.com/office/drawing/2014/main" id="{5E0DCB2D-3B77-4A44-B52F-881A8B6703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76510"/>
            <a:ext cx="5088851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grass, outdoor, tree, person&#10;&#10;Description automatically generated">
            <a:extLst>
              <a:ext uri="{FF2B5EF4-FFF2-40B4-BE49-F238E27FC236}">
                <a16:creationId xmlns:a16="http://schemas.microsoft.com/office/drawing/2014/main" id="{F458FCA8-924D-4E3D-96EA-4EA4EA80BC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303" y="4324018"/>
            <a:ext cx="3153528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group of people working in a garden&#10;&#10;Description automatically generated with medium confidence">
            <a:extLst>
              <a:ext uri="{FF2B5EF4-FFF2-40B4-BE49-F238E27FC236}">
                <a16:creationId xmlns:a16="http://schemas.microsoft.com/office/drawing/2014/main" id="{23405C7C-70F0-442C-8D3C-6E607B00CB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072" y="1542884"/>
            <a:ext cx="35814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693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C3BB1F-7DE5-4179-A81D-E2E554C6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067800" cy="838200"/>
          </a:xfrm>
        </p:spPr>
        <p:txBody>
          <a:bodyPr/>
          <a:lstStyle/>
          <a:p>
            <a:r>
              <a:rPr lang="en-US" dirty="0"/>
              <a:t>FWI Installation at Sunset Lake (2021)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76C0A-85E7-49F7-8B14-D477CBC9C4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905000"/>
            <a:ext cx="4267200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7228F-E68C-4DED-AAE6-27EA8F7068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836" y="3274243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own Arrow Callout 2">
            <a:extLst>
              <a:ext uri="{FF2B5EF4-FFF2-40B4-BE49-F238E27FC236}">
                <a16:creationId xmlns:a16="http://schemas.microsoft.com/office/drawing/2014/main" id="{CC7202F4-4C43-4D4F-B069-A989FA14551D}"/>
              </a:ext>
            </a:extLst>
          </p:cNvPr>
          <p:cNvSpPr/>
          <p:nvPr/>
        </p:nvSpPr>
        <p:spPr bwMode="auto">
          <a:xfrm>
            <a:off x="4805836" y="1710572"/>
            <a:ext cx="3962400" cy="1923401"/>
          </a:xfrm>
          <a:prstGeom prst="downArrowCallout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Note Goose Fencing Along Perimeter of the Island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C3BB1F-7DE5-4179-A81D-E2E554C6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06400"/>
            <a:ext cx="8686800" cy="838200"/>
          </a:xfrm>
        </p:spPr>
        <p:txBody>
          <a:bodyPr/>
          <a:lstStyle/>
          <a:p>
            <a:r>
              <a:rPr lang="en-US" dirty="0"/>
              <a:t>FWI at Sunset Lake (2022)</a:t>
            </a:r>
          </a:p>
        </p:txBody>
      </p:sp>
      <p:pic>
        <p:nvPicPr>
          <p:cNvPr id="4" name="Picture 3" descr="A pond with bushes and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90EF3DFF-347E-18FE-D358-B78A0778AB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44" y="1600200"/>
            <a:ext cx="4876800" cy="3941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1E7DAA7A-B41B-D736-AD1B-FA2FDA5F34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65675" y="2168525"/>
            <a:ext cx="4546600" cy="340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0D7296-38C0-C35B-3B17-13EBBA3594FB}"/>
              </a:ext>
            </a:extLst>
          </p:cNvPr>
          <p:cNvSpPr/>
          <p:nvPr/>
        </p:nvSpPr>
        <p:spPr>
          <a:xfrm>
            <a:off x="277644" y="5791200"/>
            <a:ext cx="4876800" cy="660400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One Year Post-Installation</a:t>
            </a:r>
          </a:p>
        </p:txBody>
      </p:sp>
    </p:spTree>
    <p:extLst>
      <p:ext uri="{BB962C8B-B14F-4D97-AF65-F5344CB8AC3E}">
        <p14:creationId xmlns:p14="http://schemas.microsoft.com/office/powerpoint/2010/main" val="2293474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78" y="434570"/>
            <a:ext cx="8659922" cy="73088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Protect Your Investment</a:t>
            </a:r>
          </a:p>
        </p:txBody>
      </p:sp>
      <p:pic>
        <p:nvPicPr>
          <p:cNvPr id="5122" name="Picture 2" descr="C:\Users\flubnow\Documents\PrincetonHydro\Hideout\Hideout2010\BrooksLake_FWI_2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24583"/>
            <a:ext cx="8686799" cy="5098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Callout 2"/>
          <p:cNvSpPr/>
          <p:nvPr/>
        </p:nvSpPr>
        <p:spPr bwMode="auto">
          <a:xfrm>
            <a:off x="1447800" y="1505599"/>
            <a:ext cx="3962400" cy="2304401"/>
          </a:xfrm>
          <a:prstGeom prst="downArrowCallou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Note Goose Fencing Along Perimeter of the Island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25A3F-FA65-4E2A-B442-20DBA0BAEA6A}"/>
              </a:ext>
            </a:extLst>
          </p:cNvPr>
          <p:cNvSpPr txBox="1"/>
          <p:nvPr/>
        </p:nvSpPr>
        <p:spPr>
          <a:xfrm>
            <a:off x="4724400" y="6213231"/>
            <a:ext cx="41909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Photo Courtesy of Princeton Hydro</a:t>
            </a:r>
          </a:p>
        </p:txBody>
      </p:sp>
    </p:spTree>
    <p:extLst>
      <p:ext uri="{BB962C8B-B14F-4D97-AF65-F5344CB8AC3E}">
        <p14:creationId xmlns:p14="http://schemas.microsoft.com/office/powerpoint/2010/main" val="19006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35666"/>
            <a:ext cx="8610599" cy="1330940"/>
          </a:xfrm>
        </p:spPr>
        <p:txBody>
          <a:bodyPr>
            <a:noAutofit/>
          </a:bodyPr>
          <a:lstStyle/>
          <a:p>
            <a:r>
              <a:rPr lang="en-US" sz="4400" dirty="0"/>
              <a:t>1-Year Post Installation – </a:t>
            </a:r>
            <a:br>
              <a:rPr lang="en-US" sz="4400" dirty="0"/>
            </a:br>
            <a:r>
              <a:rPr lang="en-US" sz="4400" dirty="0"/>
              <a:t>Why Poor Success?</a:t>
            </a:r>
          </a:p>
        </p:txBody>
      </p:sp>
      <p:pic>
        <p:nvPicPr>
          <p:cNvPr id="8194" name="Picture 2" descr="C:\Users\flubnow\Documents\PrincetonHydro\Hideout\Hideout2011\FWIs_2011_08_26\Deer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76399"/>
            <a:ext cx="8686799" cy="47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8F88E0-E3CD-4F1F-9003-75869D5150EC}"/>
              </a:ext>
            </a:extLst>
          </p:cNvPr>
          <p:cNvSpPr txBox="1"/>
          <p:nvPr/>
        </p:nvSpPr>
        <p:spPr>
          <a:xfrm>
            <a:off x="4724400" y="6213231"/>
            <a:ext cx="4191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Photo Courtesy of Princeton Hydro</a:t>
            </a:r>
          </a:p>
        </p:txBody>
      </p:sp>
    </p:spTree>
    <p:extLst>
      <p:ext uri="{BB962C8B-B14F-4D97-AF65-F5344CB8AC3E}">
        <p14:creationId xmlns:p14="http://schemas.microsoft.com/office/powerpoint/2010/main" val="2871798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20" y="284176"/>
            <a:ext cx="4865780" cy="1219200"/>
          </a:xfrm>
        </p:spPr>
        <p:txBody>
          <a:bodyPr>
            <a:noAutofit/>
          </a:bodyPr>
          <a:lstStyle/>
          <a:p>
            <a:pPr algn="l"/>
            <a:r>
              <a:rPr lang="en-US" sz="6000" dirty="0"/>
              <a:t>This Is Why!!</a:t>
            </a:r>
          </a:p>
        </p:txBody>
      </p:sp>
      <p:pic>
        <p:nvPicPr>
          <p:cNvPr id="9218" name="Picture 2" descr="C:\Users\flubnow\Documents\PrincetonHydro\Hideout\Hideout2011\FWIs\IMG_289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765" y="2368798"/>
            <a:ext cx="7941671" cy="402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flubnow\Documents\PrincetonHydro\Hideout\Hideout2011\FWIs\IMG_28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733800" cy="249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Callout 4"/>
          <p:cNvSpPr/>
          <p:nvPr/>
        </p:nvSpPr>
        <p:spPr bwMode="auto">
          <a:xfrm>
            <a:off x="609600" y="1905000"/>
            <a:ext cx="3962400" cy="1923401"/>
          </a:xfrm>
          <a:prstGeom prst="downArrowCallo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No Goose Fencing Along Perimeter of the Island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AA66A-50C1-40A0-BA9E-67EDCDEF57E4}"/>
              </a:ext>
            </a:extLst>
          </p:cNvPr>
          <p:cNvSpPr txBox="1"/>
          <p:nvPr/>
        </p:nvSpPr>
        <p:spPr>
          <a:xfrm>
            <a:off x="4724400" y="6213231"/>
            <a:ext cx="3886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Photos Courtesy of Princeton Hydro</a:t>
            </a:r>
          </a:p>
        </p:txBody>
      </p:sp>
    </p:spTree>
    <p:extLst>
      <p:ext uri="{BB962C8B-B14F-4D97-AF65-F5344CB8AC3E}">
        <p14:creationId xmlns:p14="http://schemas.microsoft.com/office/powerpoint/2010/main" val="426852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lubnow\Documents\PrincetonHydro\Hideout\Hideout2013\Brooks_FWIs\photo 3.JPG" id="6146" name="Picture 2"/>
          <p:cNvPicPr>
            <a:picLocks noChangeArrowheads="1"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5"/>
          <a:stretch/>
        </p:blipFill>
        <p:spPr bwMode="auto">
          <a:xfrm>
            <a:off x="-76200" y="-37290"/>
            <a:ext cx="9220200" cy="689528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9165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dirty="0" lang="en-US" sz="4800"/>
              <a:t>Time to Harvest and Start Over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0D6E4-ACE4-4D8E-91DB-CA481702A1CA}"/>
              </a:ext>
            </a:extLst>
          </p:cNvPr>
          <p:cNvSpPr txBox="1"/>
          <p:nvPr/>
        </p:nvSpPr>
        <p:spPr>
          <a:xfrm>
            <a:off x="4724400" y="6213231"/>
            <a:ext cx="4386776" cy="369332"/>
          </a:xfrm>
          <a:prstGeom prst="rect">
            <a:avLst/>
          </a:prstGeom>
          <a:solidFill>
            <a:schemeClr val="tx1"/>
          </a:solidFill>
        </p:spPr>
        <p:txBody>
          <a:bodyPr rtlCol="0" wrap="square">
            <a:spAutoFit/>
          </a:bodyPr>
          <a:lstStyle/>
          <a:p>
            <a:r>
              <a:rPr dirty="0" lang="en-US">
                <a:solidFill>
                  <a:schemeClr val="bg1"/>
                </a:solidFill>
                <a:latin typeface="+mj-lt"/>
              </a:rPr>
              <a:t>Photo Courtesy of Princeton Hydro</a:t>
            </a:r>
          </a:p>
        </p:txBody>
      </p:sp>
    </p:spTree>
    <p:extLst>
      <p:ext uri="{BB962C8B-B14F-4D97-AF65-F5344CB8AC3E}">
        <p14:creationId xmlns:p14="http://schemas.microsoft.com/office/powerpoint/2010/main" val="1185467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419600"/>
          </a:xfrm>
        </p:spPr>
        <p:txBody>
          <a:bodyPr>
            <a:normAutofit/>
          </a:bodyPr>
          <a:lstStyle/>
          <a:p>
            <a:r>
              <a:rPr lang="en-US" sz="3200" dirty="0"/>
              <a:t>Cost/Pound TP removal high, $800/lb.</a:t>
            </a:r>
          </a:p>
          <a:p>
            <a:r>
              <a:rPr lang="en-US" sz="3200" dirty="0"/>
              <a:t>Total removal a function length of growing season, flow and contact time</a:t>
            </a:r>
          </a:p>
          <a:p>
            <a:r>
              <a:rPr lang="en-US" sz="3200" dirty="0"/>
              <a:t>Certain plants function better than others</a:t>
            </a:r>
          </a:p>
          <a:p>
            <a:r>
              <a:rPr lang="en-US" sz="3200" dirty="0"/>
              <a:t>Waterfowl / wildlife control measures required</a:t>
            </a:r>
          </a:p>
          <a:p>
            <a:r>
              <a:rPr lang="en-US" sz="3200" dirty="0"/>
              <a:t>Harvesting/replanting costs</a:t>
            </a:r>
          </a:p>
          <a:p>
            <a:r>
              <a:rPr lang="en-US" sz="3200" dirty="0"/>
              <a:t>Most cost effective at TP conc &gt; 0.10 mg/L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838200"/>
          </a:xfrm>
        </p:spPr>
        <p:txBody>
          <a:bodyPr>
            <a:noAutofit/>
          </a:bodyPr>
          <a:lstStyle/>
          <a:p>
            <a:r>
              <a:rPr lang="en-US" dirty="0"/>
              <a:t>Limitations of FWIs</a:t>
            </a:r>
          </a:p>
        </p:txBody>
      </p:sp>
    </p:spTree>
    <p:extLst>
      <p:ext uri="{BB962C8B-B14F-4D97-AF65-F5344CB8AC3E}">
        <p14:creationId xmlns:p14="http://schemas.microsoft.com/office/powerpoint/2010/main" val="3576107907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ormwater Ponds in South Carolina—Challenges and Opportunities" id="1026" name="Picture 2">
            <a:extLst>
              <a:ext uri="{FF2B5EF4-FFF2-40B4-BE49-F238E27FC236}">
                <a16:creationId xmlns:a16="http://schemas.microsoft.com/office/drawing/2014/main" id="{E0B313DD-C38A-165D-FE71-09966CBDC43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1" y="342900"/>
            <a:ext cx="4186675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C500B2-EF63-811B-06D3-D6C48F013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7"/>
          <a:stretch/>
        </p:blipFill>
        <p:spPr>
          <a:xfrm>
            <a:off x="4728725" y="342900"/>
            <a:ext cx="4186675" cy="5905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D8AFEB-84E1-E3C6-6D3F-5059EC18D242}"/>
              </a:ext>
            </a:extLst>
          </p:cNvPr>
          <p:cNvSpPr/>
          <p:nvPr/>
        </p:nvSpPr>
        <p:spPr>
          <a:xfrm>
            <a:off x="4953000" y="457200"/>
            <a:ext cx="35052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 sz="2800"/>
              <a:t>Stream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688931-43FE-F4D8-C5DA-EA5DAF7B07D3}"/>
              </a:ext>
            </a:extLst>
          </p:cNvPr>
          <p:cNvSpPr/>
          <p:nvPr/>
        </p:nvSpPr>
        <p:spPr>
          <a:xfrm>
            <a:off x="381000" y="452336"/>
            <a:ext cx="35052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 sz="2800"/>
              <a:t>SW Pond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D57EB8-673D-674C-0797-825ADB8502E5}"/>
              </a:ext>
            </a:extLst>
          </p:cNvPr>
          <p:cNvSpPr/>
          <p:nvPr/>
        </p:nvSpPr>
        <p:spPr>
          <a:xfrm>
            <a:off x="424774" y="6096000"/>
            <a:ext cx="3505200" cy="309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/>
              <a:t>Photo- SeaGrant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A60069-2FA2-4F4B-61CD-A65E34E066D1}"/>
              </a:ext>
            </a:extLst>
          </p:cNvPr>
          <p:cNvSpPr/>
          <p:nvPr/>
        </p:nvSpPr>
        <p:spPr>
          <a:xfrm>
            <a:off x="5069462" y="6091136"/>
            <a:ext cx="3505200" cy="309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/>
              <a:t>Photo- USGS</a:t>
            </a:r>
          </a:p>
        </p:txBody>
      </p:sp>
    </p:spTree>
    <p:extLst>
      <p:ext uri="{BB962C8B-B14F-4D97-AF65-F5344CB8AC3E}">
        <p14:creationId xmlns:p14="http://schemas.microsoft.com/office/powerpoint/2010/main" val="999774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A8049-522C-42E9-82D3-AD37A481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56" y="322071"/>
            <a:ext cx="8229600" cy="1252728"/>
          </a:xfrm>
        </p:spPr>
        <p:txBody>
          <a:bodyPr/>
          <a:lstStyle/>
          <a:p>
            <a:r>
              <a:rPr lang="en-US" dirty="0"/>
              <a:t>Plants for Nearshore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B33E1-4BDA-48CE-9725-203F7B5029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43147" y="2158999"/>
            <a:ext cx="4673599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E78D4A-1C44-454B-B4F7-34807C652E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574800"/>
            <a:ext cx="3505200" cy="467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182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>
            <a:extLst>
              <a:ext uri="{FF2B5EF4-FFF2-40B4-BE49-F238E27FC236}">
                <a16:creationId xmlns:a16="http://schemas.microsoft.com/office/drawing/2014/main" id="{999CE3DD-8477-412D-BCDB-95F18610EBBF}"/>
              </a:ext>
            </a:extLst>
          </p:cNvPr>
          <p:cNvSpPr/>
          <p:nvPr/>
        </p:nvSpPr>
        <p:spPr>
          <a:xfrm>
            <a:off x="3517" y="609600"/>
            <a:ext cx="9140483" cy="3656428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Thank You</a:t>
            </a:r>
          </a:p>
          <a:p>
            <a:pPr algn="ctr"/>
            <a:r>
              <a:rPr lang="en-US" sz="4400" dirty="0"/>
              <a:t>Stephen J. Souza, Ph.D.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40717DA-3FC7-4203-B820-92C316B700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9140483" cy="4038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n-lt"/>
              </a:rPr>
              <a:t>Floating Wetland Islands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899034"/>
            <a:ext cx="4343400" cy="4648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Floating planting beds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Replicate nutrient and sediment removal achieved via wetlands and riparian buffer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Also provides fish habitat, shoreline erosion protection and added aesthetics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pic>
        <p:nvPicPr>
          <p:cNvPr id="4098" name="Picture 2" descr="C:\Users\flubnow\Documents\PrincetonHydro\Hideout\Hideout2011\FWIs_2011_08_26\Brooks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843" y="1905519"/>
            <a:ext cx="42418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4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3E0643-6BDF-CDFA-D7D8-5E23B3B0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3027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100" dirty="0"/>
              <a:t>Part Of Nutrient Control Toolbox</a:t>
            </a:r>
          </a:p>
          <a:p>
            <a:r>
              <a:rPr lang="en-US" sz="4000" dirty="0"/>
              <a:t>Natural lakes and ponds</a:t>
            </a:r>
          </a:p>
          <a:p>
            <a:r>
              <a:rPr lang="en-US" sz="4000" dirty="0"/>
              <a:t>Agricultural ponds </a:t>
            </a:r>
          </a:p>
          <a:p>
            <a:r>
              <a:rPr lang="en-US" sz="4000" dirty="0"/>
              <a:t>Stormwater retention (wet pond) basins</a:t>
            </a:r>
          </a:p>
          <a:p>
            <a:r>
              <a:rPr lang="en-US" sz="4000" dirty="0"/>
              <a:t>Slow moving drainage ways</a:t>
            </a:r>
          </a:p>
          <a:p>
            <a:r>
              <a:rPr lang="en-US" sz="4000" dirty="0"/>
              <a:t>At mouth of small, slow moving tributaries</a:t>
            </a:r>
          </a:p>
          <a:p>
            <a:r>
              <a:rPr lang="en-US" sz="4000" dirty="0"/>
              <a:t>Within Bay itself??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8A3FA-73D6-97EA-3A60-61E77DBA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r>
              <a:rPr lang="en-US" sz="4400" dirty="0"/>
              <a:t>Possible Use Within </a:t>
            </a:r>
            <a:br>
              <a:rPr lang="en-US" sz="4400" dirty="0"/>
            </a:br>
            <a:r>
              <a:rPr lang="en-US" sz="4400" dirty="0"/>
              <a:t>Barnegat Bay Watershed</a:t>
            </a:r>
          </a:p>
        </p:txBody>
      </p:sp>
    </p:spTree>
    <p:extLst>
      <p:ext uri="{BB962C8B-B14F-4D97-AF65-F5344CB8AC3E}">
        <p14:creationId xmlns:p14="http://schemas.microsoft.com/office/powerpoint/2010/main" val="375093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4F38-13F7-30F8-4229-D06960A1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6" y="381000"/>
            <a:ext cx="8602494" cy="1252728"/>
          </a:xfrm>
        </p:spPr>
        <p:txBody>
          <a:bodyPr/>
          <a:lstStyle/>
          <a:p>
            <a:r>
              <a:rPr lang="en-US" dirty="0"/>
              <a:t>Nitrogen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ED1AE-483B-E7E9-283E-D411C7C5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133600"/>
            <a:ext cx="8610600" cy="3450696"/>
          </a:xfrm>
        </p:spPr>
        <p:txBody>
          <a:bodyPr>
            <a:no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+mj-lt"/>
              </a:rPr>
              <a:t>FWIs tested in Florida to decrease total nitrogen (TN) in reclaimed water during reservoir storage.</a:t>
            </a:r>
          </a:p>
          <a:p>
            <a:r>
              <a:rPr lang="en-US" sz="2800" dirty="0">
                <a:solidFill>
                  <a:srgbClr val="212121"/>
                </a:solidFill>
                <a:latin typeface="+mj-lt"/>
              </a:rPr>
              <a:t>I</a:t>
            </a:r>
            <a:r>
              <a:rPr lang="en-US" sz="2800" b="0" i="0" dirty="0">
                <a:solidFill>
                  <a:srgbClr val="212121"/>
                </a:solidFill>
                <a:effectLst/>
                <a:latin typeface="+mj-lt"/>
              </a:rPr>
              <a:t>n total, 149 m</a:t>
            </a:r>
            <a:r>
              <a:rPr lang="en-US" sz="2800" b="0" i="0" baseline="30000" dirty="0">
                <a:solidFill>
                  <a:srgbClr val="212121"/>
                </a:solidFill>
                <a:effectLst/>
                <a:latin typeface="+mj-lt"/>
              </a:rPr>
              <a:t>2</a:t>
            </a:r>
            <a:r>
              <a:rPr lang="en-US" sz="2800" b="0" i="0" dirty="0">
                <a:solidFill>
                  <a:srgbClr val="212121"/>
                </a:solidFill>
                <a:effectLst/>
                <a:latin typeface="+mj-lt"/>
              </a:rPr>
              <a:t> of FWIs installed, as a connected network covering 1,122 m</a:t>
            </a:r>
            <a:r>
              <a:rPr lang="en-US" sz="2800" b="0" i="0" baseline="30000" dirty="0">
                <a:solidFill>
                  <a:srgbClr val="212121"/>
                </a:solidFill>
                <a:effectLst/>
                <a:latin typeface="+mj-lt"/>
              </a:rPr>
              <a:t>2</a:t>
            </a:r>
            <a:r>
              <a:rPr lang="en-US" sz="2800" b="0" i="0" dirty="0">
                <a:solidFill>
                  <a:srgbClr val="212121"/>
                </a:solidFill>
                <a:effectLst/>
                <a:latin typeface="+mj-lt"/>
              </a:rPr>
              <a:t>  (7% of pond area). </a:t>
            </a:r>
          </a:p>
          <a:p>
            <a:r>
              <a:rPr lang="en-US" sz="2800" dirty="0">
                <a:solidFill>
                  <a:srgbClr val="212121"/>
                </a:solidFill>
                <a:latin typeface="+mj-lt"/>
              </a:rPr>
              <a:t>H</a:t>
            </a:r>
            <a:r>
              <a:rPr lang="en-US" sz="2800" b="0" i="0" dirty="0">
                <a:solidFill>
                  <a:srgbClr val="212121"/>
                </a:solidFill>
                <a:effectLst/>
                <a:latin typeface="+mj-lt"/>
              </a:rPr>
              <a:t>ydraulic residence (contact) time 15.7 days. 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+mj-lt"/>
              </a:rPr>
              <a:t>Nitrogen removal capacity increased by 32%.</a:t>
            </a:r>
          </a:p>
          <a:p>
            <a:r>
              <a:rPr lang="en-US" sz="2800" dirty="0">
                <a:solidFill>
                  <a:srgbClr val="212121"/>
                </a:solidFill>
                <a:latin typeface="+mj-lt"/>
              </a:rPr>
              <a:t>D</a:t>
            </a:r>
            <a:r>
              <a:rPr lang="en-US" sz="2800" b="0" i="0" dirty="0">
                <a:solidFill>
                  <a:srgbClr val="212121"/>
                </a:solidFill>
                <a:effectLst/>
                <a:latin typeface="+mj-lt"/>
              </a:rPr>
              <a:t>ecreased organic nitrogen, driver of algae blooms. 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+mj-lt"/>
              </a:rPr>
              <a:t>TN removal rate 4.2 kg N/m</a:t>
            </a:r>
            <a:r>
              <a:rPr lang="en-US" sz="2800" b="0" i="0" baseline="30000" dirty="0">
                <a:solidFill>
                  <a:srgbClr val="212121"/>
                </a:solidFill>
                <a:effectLst/>
                <a:latin typeface="+mj-lt"/>
              </a:rPr>
              <a:t>2</a:t>
            </a:r>
            <a:r>
              <a:rPr lang="en-US" sz="2800" b="0" i="0" dirty="0">
                <a:solidFill>
                  <a:srgbClr val="212121"/>
                </a:solidFill>
                <a:effectLst/>
                <a:latin typeface="+mj-lt"/>
              </a:rPr>
              <a:t> FWI per year.</a:t>
            </a:r>
            <a:endParaRPr lang="en-US" sz="28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DE6355-D5E0-BD53-0210-93A4409A4D96}"/>
              </a:ext>
            </a:extLst>
          </p:cNvPr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Vasquez-Burney, et al., Water Sci Technol, 2015;72(5):704-710</a:t>
            </a:r>
          </a:p>
        </p:txBody>
      </p:sp>
    </p:spTree>
    <p:extLst>
      <p:ext uri="{BB962C8B-B14F-4D97-AF65-F5344CB8AC3E}">
        <p14:creationId xmlns:p14="http://schemas.microsoft.com/office/powerpoint/2010/main" val="315532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2146"/>
            <a:ext cx="8642966" cy="838200"/>
          </a:xfrm>
        </p:spPr>
        <p:txBody>
          <a:bodyPr>
            <a:noAutofit/>
          </a:bodyPr>
          <a:lstStyle/>
          <a:p>
            <a:r>
              <a:rPr lang="en-US" sz="5400" dirty="0"/>
              <a:t>Phosphorus Removal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6234" y="1295400"/>
            <a:ext cx="4876800" cy="517045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/>
              <a:t>Performance at Deal Lake and Dukes Farm, NJ</a:t>
            </a:r>
          </a:p>
          <a:p>
            <a:r>
              <a:rPr lang="en-US" sz="2800" dirty="0"/>
              <a:t>One 250 ft</a:t>
            </a:r>
            <a:r>
              <a:rPr lang="en-US" sz="2800" baseline="30000" dirty="0"/>
              <a:t>2</a:t>
            </a:r>
            <a:r>
              <a:rPr lang="en-US" sz="2800" dirty="0"/>
              <a:t> FWI can remove about 10 lbs of TP per year.</a:t>
            </a:r>
          </a:p>
          <a:p>
            <a:r>
              <a:rPr lang="en-US" sz="2800" dirty="0"/>
              <a:t>1 lbs of TP has the potential to generate up to 1,100 lbs of algal biomass.</a:t>
            </a:r>
          </a:p>
          <a:p>
            <a:r>
              <a:rPr lang="en-US" sz="2800" dirty="0"/>
              <a:t>Thus, one 250 ft</a:t>
            </a:r>
            <a:r>
              <a:rPr lang="en-US" sz="2800" baseline="30000" dirty="0"/>
              <a:t>2</a:t>
            </a:r>
            <a:r>
              <a:rPr lang="en-US" sz="2800" dirty="0"/>
              <a:t> FWI can reduce algal biomass by about 11,000 lbs per year.</a:t>
            </a:r>
          </a:p>
        </p:txBody>
      </p:sp>
      <p:pic>
        <p:nvPicPr>
          <p:cNvPr id="8" name="Picture 2" descr="C:\Users\flubnow\Documents\PrincetonHydro\Projectmanagement\Presentations2013\IMG_135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28241" y="4284629"/>
            <a:ext cx="38195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241" y="1295400"/>
            <a:ext cx="3819525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4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n-lt"/>
              </a:rPr>
              <a:t>Floating Wetland Islands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0220" y="2133600"/>
            <a:ext cx="8685179" cy="4526280"/>
          </a:xfrm>
        </p:spPr>
        <p:txBody>
          <a:bodyPr>
            <a:noAutofit/>
          </a:bodyPr>
          <a:lstStyle/>
          <a:p>
            <a:r>
              <a:rPr lang="en-US" sz="2800" dirty="0"/>
              <a:t>FWIs use a synthetic base material as a planting bed </a:t>
            </a:r>
          </a:p>
          <a:p>
            <a:r>
              <a:rPr lang="en-US" sz="2800" dirty="0"/>
              <a:t>Native vegetation is planted through the base</a:t>
            </a:r>
          </a:p>
          <a:p>
            <a:r>
              <a:rPr lang="en-US" sz="2800" dirty="0"/>
              <a:t>Plant roots extend through base material</a:t>
            </a:r>
          </a:p>
          <a:p>
            <a:r>
              <a:rPr lang="en-US" sz="2800" dirty="0"/>
              <a:t>Plants extract nutrients from water… “hydroponic garden”</a:t>
            </a:r>
          </a:p>
          <a:p>
            <a:r>
              <a:rPr lang="en-US" sz="2800" dirty="0"/>
              <a:t>The large surface area of base material provides habitat for microbial communities that also assimilate available nutrients, some of which is transferred to the plants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524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6000" dirty="0"/>
              <a:t>Floating Wetland Islands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3860" y="6333068"/>
            <a:ext cx="716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Courtesy of Floating Island International</a:t>
            </a:r>
          </a:p>
        </p:txBody>
      </p:sp>
      <p:pic>
        <p:nvPicPr>
          <p:cNvPr id="2050" name="Picture 2" descr="http://www.floatingislandinternational.com/wp-content/uploads/2011/02/products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860" y="1524000"/>
            <a:ext cx="7162800" cy="480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5313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RU_Template_Formata">
  <a:themeElements>
    <a:clrScheme name="RU_Template_Formata 13">
      <a:dk1>
        <a:srgbClr val="84858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D21034"/>
      </a:accent2>
      <a:accent3>
        <a:srgbClr val="FFFFFF"/>
      </a:accent3>
      <a:accent4>
        <a:srgbClr val="707174"/>
      </a:accent4>
      <a:accent5>
        <a:srgbClr val="DAEDEF"/>
      </a:accent5>
      <a:accent6>
        <a:srgbClr val="BE0D2E"/>
      </a:accent6>
      <a:hlink>
        <a:srgbClr val="0000FF"/>
      </a:hlink>
      <a:folHlink>
        <a:srgbClr val="CC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RU_Template_Forma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 13">
        <a:dk1>
          <a:srgbClr val="84858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707174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WC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CTheme" id="{71B06F77-CE62-43CD-A724-4D7B8C1F8279}" vid="{DF877762-75C8-4CC8-9488-E32D8801085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</TotalTime>
  <Words>732</Words>
  <Application>Microsoft Office PowerPoint</Application>
  <PresentationFormat>On-screen Show (4:3)</PresentationFormat>
  <Paragraphs>106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Brush Script MT</vt:lpstr>
      <vt:lpstr>Candara</vt:lpstr>
      <vt:lpstr>FormataBQ-Regular</vt:lpstr>
      <vt:lpstr>Symbol</vt:lpstr>
      <vt:lpstr>Times New Roman</vt:lpstr>
      <vt:lpstr>Wingdings</vt:lpstr>
      <vt:lpstr>RU_Template_Formata</vt:lpstr>
      <vt:lpstr>1_CWCTheme</vt:lpstr>
      <vt:lpstr>Floating Wetland Islands What, Why and How</vt:lpstr>
      <vt:lpstr>Nitrogen Loading to  Barnegat Bay</vt:lpstr>
      <vt:lpstr>PowerPoint Presentation</vt:lpstr>
      <vt:lpstr>Floating Wetland Islands</vt:lpstr>
      <vt:lpstr>Possible Use Within  Barnegat Bay Watershed</vt:lpstr>
      <vt:lpstr>Nitrogen Removal</vt:lpstr>
      <vt:lpstr>Phosphorus Removal</vt:lpstr>
      <vt:lpstr>Floating Wetland Islands</vt:lpstr>
      <vt:lpstr>Floating Wetland Islands</vt:lpstr>
      <vt:lpstr>PowerPoint Presentation</vt:lpstr>
      <vt:lpstr>Base Material…. “Island”</vt:lpstr>
      <vt:lpstr>PowerPoint Presentation</vt:lpstr>
      <vt:lpstr>Base - Matrix, Foam and PVC</vt:lpstr>
      <vt:lpstr>Mimics Wetland Surface Areas</vt:lpstr>
      <vt:lpstr>Matrix After One Month of Growth</vt:lpstr>
      <vt:lpstr>Biohaven  FWI</vt:lpstr>
      <vt:lpstr>PowerPoint Presentation</vt:lpstr>
      <vt:lpstr>Suitable Plant Species </vt:lpstr>
      <vt:lpstr>Recreating Littoral Habitat</vt:lpstr>
      <vt:lpstr>Correct Edge Erosion Problems</vt:lpstr>
      <vt:lpstr>Create Sub-Surface Fish Habitat</vt:lpstr>
      <vt:lpstr>Community Involvement –  Deal Lake, Wesley Lake and Sunset Lake volunteers</vt:lpstr>
      <vt:lpstr>FWI Installation at Sunset Lake (2021)</vt:lpstr>
      <vt:lpstr>FWI at Sunset Lake (2022)</vt:lpstr>
      <vt:lpstr>Protect Your Investment</vt:lpstr>
      <vt:lpstr>1-Year Post Installation –  Why Poor Success?</vt:lpstr>
      <vt:lpstr>This Is Why!!</vt:lpstr>
      <vt:lpstr>Time to Harvest and Start Over</vt:lpstr>
      <vt:lpstr>Limitations of FWIs</vt:lpstr>
      <vt:lpstr>Plants for Nearshore Area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Aeration</dc:title>
  <dc:creator>Stephen J. Souza, Ph.D.</dc:creator>
  <cp:lastModifiedBy>Stephen Souza</cp:lastModifiedBy>
  <cp:revision>158</cp:revision>
  <dcterms:created xsi:type="dcterms:W3CDTF">2002-11-05T21:47:11Z</dcterms:created>
  <dcterms:modified xsi:type="dcterms:W3CDTF">2022-11-19T22:22:28Z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2440042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