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7" r:id="rId2"/>
  </p:sldMasterIdLst>
  <p:sldIdLst>
    <p:sldId id="481" r:id="rId3"/>
    <p:sldId id="446" r:id="rId4"/>
    <p:sldId id="692" r:id="rId5"/>
    <p:sldId id="687" r:id="rId6"/>
    <p:sldId id="693" r:id="rId7"/>
    <p:sldId id="689" r:id="rId8"/>
    <p:sldId id="688" r:id="rId9"/>
    <p:sldId id="695" r:id="rId10"/>
    <p:sldId id="501" r:id="rId11"/>
    <p:sldId id="502" r:id="rId12"/>
    <p:sldId id="503" r:id="rId13"/>
    <p:sldId id="504" r:id="rId14"/>
    <p:sldId id="426" r:id="rId15"/>
    <p:sldId id="475" r:id="rId16"/>
    <p:sldId id="434" r:id="rId17"/>
    <p:sldId id="443" r:id="rId18"/>
    <p:sldId id="464" r:id="rId19"/>
    <p:sldId id="465" r:id="rId20"/>
    <p:sldId id="453" r:id="rId21"/>
    <p:sldId id="444" r:id="rId22"/>
    <p:sldId id="449" r:id="rId23"/>
    <p:sldId id="295" r:id="rId24"/>
    <p:sldId id="313" r:id="rId25"/>
    <p:sldId id="309" r:id="rId26"/>
    <p:sldId id="304" r:id="rId27"/>
    <p:sldId id="438" r:id="rId28"/>
    <p:sldId id="469" r:id="rId29"/>
    <p:sldId id="335" r:id="rId30"/>
    <p:sldId id="474" r:id="rId31"/>
    <p:sldId id="435" r:id="rId32"/>
    <p:sldId id="452" r:id="rId33"/>
    <p:sldId id="460" r:id="rId34"/>
    <p:sldId id="497" r:id="rId35"/>
    <p:sldId id="686" r:id="rId36"/>
    <p:sldId id="684" r:id="rId37"/>
    <p:sldId id="415" r:id="rId38"/>
    <p:sldId id="690" r:id="rId39"/>
    <p:sldId id="694" r:id="rId40"/>
    <p:sldId id="480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899DD-9380-4EF2-B9C7-DCE3A3C7EFE2}" v="158" dt="2022-11-19T22:00:59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ouza" userId="4b1856accfb37335" providerId="LiveId" clId="{2B3899DD-9380-4EF2-B9C7-DCE3A3C7EFE2}"/>
    <pc:docChg chg="custSel addSld delSld modSld sldOrd modMainMaster">
      <pc:chgData name="Stephen Souza" userId="4b1856accfb37335" providerId="LiveId" clId="{2B3899DD-9380-4EF2-B9C7-DCE3A3C7EFE2}" dt="2022-11-19T22:00:30.619" v="4954" actId="20577"/>
      <pc:docMkLst>
        <pc:docMk/>
      </pc:docMkLst>
      <pc:sldChg chg="add del">
        <pc:chgData name="Stephen Souza" userId="4b1856accfb37335" providerId="LiveId" clId="{2B3899DD-9380-4EF2-B9C7-DCE3A3C7EFE2}" dt="2022-11-18T19:21:34.138" v="144" actId="47"/>
        <pc:sldMkLst>
          <pc:docMk/>
          <pc:sldMk cId="1594765810" sldId="257"/>
        </pc:sldMkLst>
      </pc:sldChg>
      <pc:sldChg chg="add del">
        <pc:chgData name="Stephen Souza" userId="4b1856accfb37335" providerId="LiveId" clId="{2B3899DD-9380-4EF2-B9C7-DCE3A3C7EFE2}" dt="2022-11-18T19:21:34.138" v="144" actId="47"/>
        <pc:sldMkLst>
          <pc:docMk/>
          <pc:sldMk cId="697246042" sldId="258"/>
        </pc:sldMkLst>
      </pc:sldChg>
      <pc:sldChg chg="add del">
        <pc:chgData name="Stephen Souza" userId="4b1856accfb37335" providerId="LiveId" clId="{2B3899DD-9380-4EF2-B9C7-DCE3A3C7EFE2}" dt="2022-11-18T19:21:34.138" v="144" actId="47"/>
        <pc:sldMkLst>
          <pc:docMk/>
          <pc:sldMk cId="1394711358" sldId="259"/>
        </pc:sldMkLst>
      </pc:sldChg>
      <pc:sldChg chg="addSp delSp modSp add mod ord modClrScheme chgLayout">
        <pc:chgData name="Stephen Souza" userId="4b1856accfb37335" providerId="LiveId" clId="{2B3899DD-9380-4EF2-B9C7-DCE3A3C7EFE2}" dt="2022-11-19T21:55:05.111" v="4849" actId="14100"/>
        <pc:sldMkLst>
          <pc:docMk/>
          <pc:sldMk cId="4210668350" sldId="295"/>
        </pc:sldMkLst>
        <pc:spChg chg="add mod ord">
          <ac:chgData name="Stephen Souza" userId="4b1856accfb37335" providerId="LiveId" clId="{2B3899DD-9380-4EF2-B9C7-DCE3A3C7EFE2}" dt="2022-11-19T21:55:05.111" v="4849" actId="14100"/>
          <ac:spMkLst>
            <pc:docMk/>
            <pc:sldMk cId="4210668350" sldId="295"/>
            <ac:spMk id="2" creationId="{01782F14-ED92-0827-0F72-EC59D0F3B723}"/>
          </ac:spMkLst>
        </pc:spChg>
        <pc:spChg chg="del mod">
          <ac:chgData name="Stephen Souza" userId="4b1856accfb37335" providerId="LiveId" clId="{2B3899DD-9380-4EF2-B9C7-DCE3A3C7EFE2}" dt="2022-11-19T21:54:50.574" v="4846" actId="478"/>
          <ac:spMkLst>
            <pc:docMk/>
            <pc:sldMk cId="4210668350" sldId="295"/>
            <ac:spMk id="3" creationId="{CE8DF1F5-DEEC-3B1D-C84E-F39E0BC4E562}"/>
          </ac:spMkLst>
        </pc:spChg>
      </pc:sldChg>
      <pc:sldChg chg="modSp add mod ord">
        <pc:chgData name="Stephen Souza" userId="4b1856accfb37335" providerId="LiveId" clId="{2B3899DD-9380-4EF2-B9C7-DCE3A3C7EFE2}" dt="2022-11-19T21:56:12.553" v="4862"/>
        <pc:sldMkLst>
          <pc:docMk/>
          <pc:sldMk cId="1358963689" sldId="304"/>
        </pc:sldMkLst>
        <pc:spChg chg="mod">
          <ac:chgData name="Stephen Souza" userId="4b1856accfb37335" providerId="LiveId" clId="{2B3899DD-9380-4EF2-B9C7-DCE3A3C7EFE2}" dt="2022-11-19T21:56:12.553" v="4862"/>
          <ac:spMkLst>
            <pc:docMk/>
            <pc:sldMk cId="1358963689" sldId="304"/>
            <ac:spMk id="3" creationId="{CE8DF1F5-DEEC-3B1D-C84E-F39E0BC4E562}"/>
          </ac:spMkLst>
        </pc:spChg>
      </pc:sldChg>
      <pc:sldChg chg="modSp add mod ord">
        <pc:chgData name="Stephen Souza" userId="4b1856accfb37335" providerId="LiveId" clId="{2B3899DD-9380-4EF2-B9C7-DCE3A3C7EFE2}" dt="2022-11-19T21:55:49.633" v="4861"/>
        <pc:sldMkLst>
          <pc:docMk/>
          <pc:sldMk cId="3783250030" sldId="309"/>
        </pc:sldMkLst>
        <pc:spChg chg="mod">
          <ac:chgData name="Stephen Souza" userId="4b1856accfb37335" providerId="LiveId" clId="{2B3899DD-9380-4EF2-B9C7-DCE3A3C7EFE2}" dt="2022-11-19T21:55:49.633" v="4861"/>
          <ac:spMkLst>
            <pc:docMk/>
            <pc:sldMk cId="3783250030" sldId="309"/>
            <ac:spMk id="3" creationId="{CE8DF1F5-DEEC-3B1D-C84E-F39E0BC4E562}"/>
          </ac:spMkLst>
        </pc:spChg>
      </pc:sldChg>
      <pc:sldChg chg="modSp add mod ord">
        <pc:chgData name="Stephen Souza" userId="4b1856accfb37335" providerId="LiveId" clId="{2B3899DD-9380-4EF2-B9C7-DCE3A3C7EFE2}" dt="2022-11-19T21:55:19.746" v="4859" actId="20577"/>
        <pc:sldMkLst>
          <pc:docMk/>
          <pc:sldMk cId="2878830599" sldId="313"/>
        </pc:sldMkLst>
        <pc:spChg chg="mod">
          <ac:chgData name="Stephen Souza" userId="4b1856accfb37335" providerId="LiveId" clId="{2B3899DD-9380-4EF2-B9C7-DCE3A3C7EFE2}" dt="2022-11-19T21:55:19.746" v="4859" actId="20577"/>
          <ac:spMkLst>
            <pc:docMk/>
            <pc:sldMk cId="2878830599" sldId="313"/>
            <ac:spMk id="3" creationId="{4D745DB4-0A0A-6C22-9F79-9E8B09F65C38}"/>
          </ac:spMkLst>
        </pc:spChg>
        <pc:spChg chg="mod">
          <ac:chgData name="Stephen Souza" userId="4b1856accfb37335" providerId="LiveId" clId="{2B3899DD-9380-4EF2-B9C7-DCE3A3C7EFE2}" dt="2022-11-19T16:16:02.133" v="3250" actId="2711"/>
          <ac:spMkLst>
            <pc:docMk/>
            <pc:sldMk cId="2878830599" sldId="313"/>
            <ac:spMk id="9" creationId="{362E7C15-3471-2E32-0494-BF6D55594AD9}"/>
          </ac:spMkLst>
        </pc:spChg>
      </pc:sldChg>
      <pc:sldChg chg="addSp delSp modSp add mod ord">
        <pc:chgData name="Stephen Souza" userId="4b1856accfb37335" providerId="LiveId" clId="{2B3899DD-9380-4EF2-B9C7-DCE3A3C7EFE2}" dt="2022-11-19T16:15:21.646" v="3247" actId="478"/>
        <pc:sldMkLst>
          <pc:docMk/>
          <pc:sldMk cId="3986426903" sldId="335"/>
        </pc:sldMkLst>
        <pc:spChg chg="mod">
          <ac:chgData name="Stephen Souza" userId="4b1856accfb37335" providerId="LiveId" clId="{2B3899DD-9380-4EF2-B9C7-DCE3A3C7EFE2}" dt="2022-11-19T16:15:17.756" v="3246" actId="20577"/>
          <ac:spMkLst>
            <pc:docMk/>
            <pc:sldMk cId="3986426903" sldId="335"/>
            <ac:spMk id="2" creationId="{00000000-0000-0000-0000-000000000000}"/>
          </ac:spMkLst>
        </pc:spChg>
        <pc:spChg chg="add del mod">
          <ac:chgData name="Stephen Souza" userId="4b1856accfb37335" providerId="LiveId" clId="{2B3899DD-9380-4EF2-B9C7-DCE3A3C7EFE2}" dt="2022-11-19T16:15:21.646" v="3247" actId="478"/>
          <ac:spMkLst>
            <pc:docMk/>
            <pc:sldMk cId="3986426903" sldId="335"/>
            <ac:spMk id="5" creationId="{84122854-812C-643B-0268-DD4AE2C9F871}"/>
          </ac:spMkLst>
        </pc:spChg>
        <pc:picChg chg="mod">
          <ac:chgData name="Stephen Souza" userId="4b1856accfb37335" providerId="LiveId" clId="{2B3899DD-9380-4EF2-B9C7-DCE3A3C7EFE2}" dt="2022-11-18T19:45:24.319" v="716" actId="1076"/>
          <ac:picMkLst>
            <pc:docMk/>
            <pc:sldMk cId="3986426903" sldId="335"/>
            <ac:picMk id="4" creationId="{00000000-0000-0000-0000-000000000000}"/>
          </ac:picMkLst>
        </pc:picChg>
      </pc:sldChg>
      <pc:sldChg chg="modSp add mod ord">
        <pc:chgData name="Stephen Souza" userId="4b1856accfb37335" providerId="LiveId" clId="{2B3899DD-9380-4EF2-B9C7-DCE3A3C7EFE2}" dt="2022-11-19T21:58:33.983" v="4886" actId="207"/>
        <pc:sldMkLst>
          <pc:docMk/>
          <pc:sldMk cId="2726830447" sldId="415"/>
        </pc:sldMkLst>
        <pc:spChg chg="mod">
          <ac:chgData name="Stephen Souza" userId="4b1856accfb37335" providerId="LiveId" clId="{2B3899DD-9380-4EF2-B9C7-DCE3A3C7EFE2}" dt="2022-11-19T21:58:24.208" v="4885"/>
          <ac:spMkLst>
            <pc:docMk/>
            <pc:sldMk cId="2726830447" sldId="415"/>
            <ac:spMk id="48130" creationId="{00000000-0000-0000-0000-000000000000}"/>
          </ac:spMkLst>
        </pc:spChg>
        <pc:spChg chg="mod">
          <ac:chgData name="Stephen Souza" userId="4b1856accfb37335" providerId="LiveId" clId="{2B3899DD-9380-4EF2-B9C7-DCE3A3C7EFE2}" dt="2022-11-19T21:58:33.983" v="4886" actId="207"/>
          <ac:spMkLst>
            <pc:docMk/>
            <pc:sldMk cId="2726830447" sldId="415"/>
            <ac:spMk id="106501" creationId="{00000000-0000-0000-0000-000000000000}"/>
          </ac:spMkLst>
        </pc:spChg>
        <pc:picChg chg="mod">
          <ac:chgData name="Stephen Souza" userId="4b1856accfb37335" providerId="LiveId" clId="{2B3899DD-9380-4EF2-B9C7-DCE3A3C7EFE2}" dt="2022-11-18T19:28:20.672" v="324" actId="1076"/>
          <ac:picMkLst>
            <pc:docMk/>
            <pc:sldMk cId="2726830447" sldId="415"/>
            <ac:picMk id="48131" creationId="{00000000-0000-0000-0000-000000000000}"/>
          </ac:picMkLst>
        </pc:picChg>
      </pc:sldChg>
      <pc:sldChg chg="modSp add mod ord">
        <pc:chgData name="Stephen Souza" userId="4b1856accfb37335" providerId="LiveId" clId="{2B3899DD-9380-4EF2-B9C7-DCE3A3C7EFE2}" dt="2022-11-19T21:48:17.394" v="4797" actId="14100"/>
        <pc:sldMkLst>
          <pc:docMk/>
          <pc:sldMk cId="808902464" sldId="426"/>
        </pc:sldMkLst>
        <pc:spChg chg="mod">
          <ac:chgData name="Stephen Souza" userId="4b1856accfb37335" providerId="LiveId" clId="{2B3899DD-9380-4EF2-B9C7-DCE3A3C7EFE2}" dt="2022-11-19T21:48:17.394" v="4797" actId="14100"/>
          <ac:spMkLst>
            <pc:docMk/>
            <pc:sldMk cId="808902464" sldId="426"/>
            <ac:spMk id="32770" creationId="{00000000-0000-0000-0000-000000000000}"/>
          </ac:spMkLst>
        </pc:spChg>
        <pc:spChg chg="mod ord">
          <ac:chgData name="Stephen Souza" userId="4b1856accfb37335" providerId="LiveId" clId="{2B3899DD-9380-4EF2-B9C7-DCE3A3C7EFE2}" dt="2022-11-19T21:45:54.158" v="4717" actId="166"/>
          <ac:spMkLst>
            <pc:docMk/>
            <pc:sldMk cId="808902464" sldId="426"/>
            <ac:spMk id="118788" creationId="{00000000-0000-0000-0000-000000000000}"/>
          </ac:spMkLst>
        </pc:spChg>
      </pc:sldChg>
      <pc:sldChg chg="modSp add mod">
        <pc:chgData name="Stephen Souza" userId="4b1856accfb37335" providerId="LiveId" clId="{2B3899DD-9380-4EF2-B9C7-DCE3A3C7EFE2}" dt="2022-11-19T21:47:07.155" v="4763" actId="14100"/>
        <pc:sldMkLst>
          <pc:docMk/>
          <pc:sldMk cId="4169899717" sldId="434"/>
        </pc:sldMkLst>
        <pc:spChg chg="mod">
          <ac:chgData name="Stephen Souza" userId="4b1856accfb37335" providerId="LiveId" clId="{2B3899DD-9380-4EF2-B9C7-DCE3A3C7EFE2}" dt="2022-11-18T19:47:53.734" v="765" actId="255"/>
          <ac:spMkLst>
            <pc:docMk/>
            <pc:sldMk cId="4169899717" sldId="434"/>
            <ac:spMk id="2" creationId="{A841655F-6419-4FA1-B821-B490810C0B35}"/>
          </ac:spMkLst>
        </pc:spChg>
        <pc:spChg chg="mod">
          <ac:chgData name="Stephen Souza" userId="4b1856accfb37335" providerId="LiveId" clId="{2B3899DD-9380-4EF2-B9C7-DCE3A3C7EFE2}" dt="2022-11-19T21:47:07.155" v="4763" actId="14100"/>
          <ac:spMkLst>
            <pc:docMk/>
            <pc:sldMk cId="4169899717" sldId="434"/>
            <ac:spMk id="3" creationId="{079733E0-C050-46F6-A0D5-CEB232815609}"/>
          </ac:spMkLst>
        </pc:spChg>
      </pc:sldChg>
      <pc:sldChg chg="modSp add mod">
        <pc:chgData name="Stephen Souza" userId="4b1856accfb37335" providerId="LiveId" clId="{2B3899DD-9380-4EF2-B9C7-DCE3A3C7EFE2}" dt="2022-11-19T16:20:03.801" v="3288" actId="20577"/>
        <pc:sldMkLst>
          <pc:docMk/>
          <pc:sldMk cId="3393684102" sldId="435"/>
        </pc:sldMkLst>
        <pc:spChg chg="mod">
          <ac:chgData name="Stephen Souza" userId="4b1856accfb37335" providerId="LiveId" clId="{2B3899DD-9380-4EF2-B9C7-DCE3A3C7EFE2}" dt="2022-11-19T16:19:45.623" v="3286" actId="14100"/>
          <ac:spMkLst>
            <pc:docMk/>
            <pc:sldMk cId="3393684102" sldId="435"/>
            <ac:spMk id="2" creationId="{401AE168-CDF7-4198-933E-99FB72C42936}"/>
          </ac:spMkLst>
        </pc:spChg>
        <pc:spChg chg="mod">
          <ac:chgData name="Stephen Souza" userId="4b1856accfb37335" providerId="LiveId" clId="{2B3899DD-9380-4EF2-B9C7-DCE3A3C7EFE2}" dt="2022-11-19T16:20:03.801" v="3288" actId="20577"/>
          <ac:spMkLst>
            <pc:docMk/>
            <pc:sldMk cId="3393684102" sldId="435"/>
            <ac:spMk id="3" creationId="{4A78A475-C0CB-49D2-B9F8-62ABE28BFFFA}"/>
          </ac:spMkLst>
        </pc:spChg>
      </pc:sldChg>
      <pc:sldChg chg="modSp add del mod">
        <pc:chgData name="Stephen Souza" userId="4b1856accfb37335" providerId="LiveId" clId="{2B3899DD-9380-4EF2-B9C7-DCE3A3C7EFE2}" dt="2022-11-19T16:05:59.824" v="2700" actId="47"/>
        <pc:sldMkLst>
          <pc:docMk/>
          <pc:sldMk cId="2347707559" sldId="436"/>
        </pc:sldMkLst>
        <pc:spChg chg="mod">
          <ac:chgData name="Stephen Souza" userId="4b1856accfb37335" providerId="LiveId" clId="{2B3899DD-9380-4EF2-B9C7-DCE3A3C7EFE2}" dt="2022-11-18T19:25:31.800" v="150" actId="27636"/>
          <ac:spMkLst>
            <pc:docMk/>
            <pc:sldMk cId="2347707559" sldId="436"/>
            <ac:spMk id="2" creationId="{A841655F-6419-4FA1-B821-B490810C0B35}"/>
          </ac:spMkLst>
        </pc:spChg>
      </pc:sldChg>
      <pc:sldChg chg="modSp add mod ord">
        <pc:chgData name="Stephen Souza" userId="4b1856accfb37335" providerId="LiveId" clId="{2B3899DD-9380-4EF2-B9C7-DCE3A3C7EFE2}" dt="2022-11-19T21:56:31.191" v="4863"/>
        <pc:sldMkLst>
          <pc:docMk/>
          <pc:sldMk cId="2003140777" sldId="438"/>
        </pc:sldMkLst>
        <pc:spChg chg="mod">
          <ac:chgData name="Stephen Souza" userId="4b1856accfb37335" providerId="LiveId" clId="{2B3899DD-9380-4EF2-B9C7-DCE3A3C7EFE2}" dt="2022-11-19T21:56:31.191" v="4863"/>
          <ac:spMkLst>
            <pc:docMk/>
            <pc:sldMk cId="2003140777" sldId="438"/>
            <ac:spMk id="2" creationId="{F13E04E4-8DF1-4813-9AFB-312CFC039F6D}"/>
          </ac:spMkLst>
        </pc:spChg>
        <pc:spChg chg="mod">
          <ac:chgData name="Stephen Souza" userId="4b1856accfb37335" providerId="LiveId" clId="{2B3899DD-9380-4EF2-B9C7-DCE3A3C7EFE2}" dt="2022-11-19T16:14:47.409" v="3241" actId="1076"/>
          <ac:spMkLst>
            <pc:docMk/>
            <pc:sldMk cId="2003140777" sldId="438"/>
            <ac:spMk id="3" creationId="{FE949717-FEA6-4305-8E5A-D6915540DC66}"/>
          </ac:spMkLst>
        </pc:spChg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3365287205" sldId="438"/>
        </pc:sldMkLst>
      </pc:sldChg>
      <pc:sldChg chg="addSp modSp add mod ord modClrScheme chgLayout">
        <pc:chgData name="Stephen Souza" userId="4b1856accfb37335" providerId="LiveId" clId="{2B3899DD-9380-4EF2-B9C7-DCE3A3C7EFE2}" dt="2022-11-19T16:06:35.327" v="2702"/>
        <pc:sldMkLst>
          <pc:docMk/>
          <pc:sldMk cId="3336985240" sldId="443"/>
        </pc:sldMkLst>
        <pc:spChg chg="add mod ord">
          <ac:chgData name="Stephen Souza" userId="4b1856accfb37335" providerId="LiveId" clId="{2B3899DD-9380-4EF2-B9C7-DCE3A3C7EFE2}" dt="2022-11-18T19:31:14.439" v="367" actId="20577"/>
          <ac:spMkLst>
            <pc:docMk/>
            <pc:sldMk cId="3336985240" sldId="443"/>
            <ac:spMk id="2" creationId="{F685AA43-AFE4-0916-9972-5A46E52F14B0}"/>
          </ac:spMkLst>
        </pc:spChg>
        <pc:picChg chg="mod">
          <ac:chgData name="Stephen Souza" userId="4b1856accfb37335" providerId="LiveId" clId="{2B3899DD-9380-4EF2-B9C7-DCE3A3C7EFE2}" dt="2022-11-18T19:30:41.493" v="336" actId="1076"/>
          <ac:picMkLst>
            <pc:docMk/>
            <pc:sldMk cId="3336985240" sldId="443"/>
            <ac:picMk id="5" creationId="{02B38CC5-C196-4E57-BEDE-4D1D20B8C415}"/>
          </ac:picMkLst>
        </pc:picChg>
      </pc:sldChg>
      <pc:sldChg chg="add">
        <pc:chgData name="Stephen Souza" userId="4b1856accfb37335" providerId="LiveId" clId="{2B3899DD-9380-4EF2-B9C7-DCE3A3C7EFE2}" dt="2022-11-18T19:18:44.117" v="142"/>
        <pc:sldMkLst>
          <pc:docMk/>
          <pc:sldMk cId="3550730863" sldId="444"/>
        </pc:sldMkLst>
      </pc:sldChg>
      <pc:sldChg chg="add del">
        <pc:chgData name="Stephen Souza" userId="4b1856accfb37335" providerId="LiveId" clId="{2B3899DD-9380-4EF2-B9C7-DCE3A3C7EFE2}" dt="2022-11-18T19:36:53.252" v="438" actId="47"/>
        <pc:sldMkLst>
          <pc:docMk/>
          <pc:sldMk cId="3730768283" sldId="445"/>
        </pc:sldMkLst>
      </pc:sldChg>
      <pc:sldChg chg="modSp mod">
        <pc:chgData name="Stephen Souza" userId="4b1856accfb37335" providerId="LiveId" clId="{2B3899DD-9380-4EF2-B9C7-DCE3A3C7EFE2}" dt="2022-11-19T21:31:19.660" v="4290" actId="20577"/>
        <pc:sldMkLst>
          <pc:docMk/>
          <pc:sldMk cId="2703976466" sldId="446"/>
        </pc:sldMkLst>
        <pc:spChg chg="mod">
          <ac:chgData name="Stephen Souza" userId="4b1856accfb37335" providerId="LiveId" clId="{2B3899DD-9380-4EF2-B9C7-DCE3A3C7EFE2}" dt="2022-11-19T21:31:02.288" v="4287" actId="1076"/>
          <ac:spMkLst>
            <pc:docMk/>
            <pc:sldMk cId="2703976466" sldId="446"/>
            <ac:spMk id="2" creationId="{864301D8-468F-4440-B5F5-18617158CC68}"/>
          </ac:spMkLst>
        </pc:spChg>
        <pc:spChg chg="mod">
          <ac:chgData name="Stephen Souza" userId="4b1856accfb37335" providerId="LiveId" clId="{2B3899DD-9380-4EF2-B9C7-DCE3A3C7EFE2}" dt="2022-11-19T21:31:19.660" v="4290" actId="20577"/>
          <ac:spMkLst>
            <pc:docMk/>
            <pc:sldMk cId="2703976466" sldId="446"/>
            <ac:spMk id="3" creationId="{9A7151E7-7F53-4BB3-8891-5097FF8ADC96}"/>
          </ac:spMkLst>
        </pc:spChg>
      </pc:sldChg>
      <pc:sldChg chg="add del">
        <pc:chgData name="Stephen Souza" userId="4b1856accfb37335" providerId="LiveId" clId="{2B3899DD-9380-4EF2-B9C7-DCE3A3C7EFE2}" dt="2022-11-19T16:10:59.237" v="3046" actId="47"/>
        <pc:sldMkLst>
          <pc:docMk/>
          <pc:sldMk cId="2968205522" sldId="448"/>
        </pc:sldMkLst>
      </pc:sldChg>
      <pc:sldChg chg="add">
        <pc:chgData name="Stephen Souza" userId="4b1856accfb37335" providerId="LiveId" clId="{2B3899DD-9380-4EF2-B9C7-DCE3A3C7EFE2}" dt="2022-11-18T19:18:44.117" v="142"/>
        <pc:sldMkLst>
          <pc:docMk/>
          <pc:sldMk cId="3394659971" sldId="449"/>
        </pc:sldMkLst>
      </pc:sldChg>
      <pc:sldChg chg="addSp modSp add mod ord">
        <pc:chgData name="Stephen Souza" userId="4b1856accfb37335" providerId="LiveId" clId="{2B3899DD-9380-4EF2-B9C7-DCE3A3C7EFE2}" dt="2022-11-19T21:57:33.207" v="4866" actId="207"/>
        <pc:sldMkLst>
          <pc:docMk/>
          <pc:sldMk cId="3068014243" sldId="452"/>
        </pc:sldMkLst>
        <pc:spChg chg="add mod">
          <ac:chgData name="Stephen Souza" userId="4b1856accfb37335" providerId="LiveId" clId="{2B3899DD-9380-4EF2-B9C7-DCE3A3C7EFE2}" dt="2022-11-19T21:57:33.207" v="4866" actId="207"/>
          <ac:spMkLst>
            <pc:docMk/>
            <pc:sldMk cId="3068014243" sldId="452"/>
            <ac:spMk id="2" creationId="{8F931BC4-5AAC-76BA-E9C5-2B2D747E0837}"/>
          </ac:spMkLst>
        </pc:spChg>
        <pc:spChg chg="add mod">
          <ac:chgData name="Stephen Souza" userId="4b1856accfb37335" providerId="LiveId" clId="{2B3899DD-9380-4EF2-B9C7-DCE3A3C7EFE2}" dt="2022-11-18T19:41:22.732" v="592" actId="207"/>
          <ac:spMkLst>
            <pc:docMk/>
            <pc:sldMk cId="3068014243" sldId="452"/>
            <ac:spMk id="3" creationId="{4A2D36FA-FC89-1755-92BB-B8515158CCB8}"/>
          </ac:spMkLst>
        </pc:spChg>
        <pc:spChg chg="add mod">
          <ac:chgData name="Stephen Souza" userId="4b1856accfb37335" providerId="LiveId" clId="{2B3899DD-9380-4EF2-B9C7-DCE3A3C7EFE2}" dt="2022-11-18T19:41:50.025" v="609" actId="14100"/>
          <ac:spMkLst>
            <pc:docMk/>
            <pc:sldMk cId="3068014243" sldId="452"/>
            <ac:spMk id="4" creationId="{062C63A1-C2E4-DC0D-5AAA-23D4622DAEE4}"/>
          </ac:spMkLst>
        </pc:spChg>
        <pc:spChg chg="add mod">
          <ac:chgData name="Stephen Souza" userId="4b1856accfb37335" providerId="LiveId" clId="{2B3899DD-9380-4EF2-B9C7-DCE3A3C7EFE2}" dt="2022-11-18T19:42:29.268" v="626" actId="208"/>
          <ac:spMkLst>
            <pc:docMk/>
            <pc:sldMk cId="3068014243" sldId="452"/>
            <ac:spMk id="6" creationId="{F350C57A-2232-DEEA-C489-9C74CBF16375}"/>
          </ac:spMkLst>
        </pc:spChg>
        <pc:picChg chg="mod">
          <ac:chgData name="Stephen Souza" userId="4b1856accfb37335" providerId="LiveId" clId="{2B3899DD-9380-4EF2-B9C7-DCE3A3C7EFE2}" dt="2022-11-18T19:42:11.475" v="612" actId="14100"/>
          <ac:picMkLst>
            <pc:docMk/>
            <pc:sldMk cId="3068014243" sldId="452"/>
            <ac:picMk id="5" creationId="{F7B4ECB8-04D7-4C54-A234-3D36E21943C8}"/>
          </ac:picMkLst>
        </pc:picChg>
      </pc:sldChg>
      <pc:sldChg chg="add">
        <pc:chgData name="Stephen Souza" userId="4b1856accfb37335" providerId="LiveId" clId="{2B3899DD-9380-4EF2-B9C7-DCE3A3C7EFE2}" dt="2022-11-18T19:18:44.117" v="142"/>
        <pc:sldMkLst>
          <pc:docMk/>
          <pc:sldMk cId="675878706" sldId="453"/>
        </pc:sldMkLst>
      </pc:sldChg>
      <pc:sldChg chg="add del">
        <pc:chgData name="Stephen Souza" userId="4b1856accfb37335" providerId="LiveId" clId="{2B3899DD-9380-4EF2-B9C7-DCE3A3C7EFE2}" dt="2022-11-18T19:36:53.252" v="438" actId="47"/>
        <pc:sldMkLst>
          <pc:docMk/>
          <pc:sldMk cId="3031167480" sldId="455"/>
        </pc:sldMkLst>
      </pc:sldChg>
      <pc:sldChg chg="addSp modSp add mod ord">
        <pc:chgData name="Stephen Souza" userId="4b1856accfb37335" providerId="LiveId" clId="{2B3899DD-9380-4EF2-B9C7-DCE3A3C7EFE2}" dt="2022-11-19T21:57:50.353" v="4868" actId="14100"/>
        <pc:sldMkLst>
          <pc:docMk/>
          <pc:sldMk cId="2445148635" sldId="460"/>
        </pc:sldMkLst>
        <pc:spChg chg="add mod">
          <ac:chgData name="Stephen Souza" userId="4b1856accfb37335" providerId="LiveId" clId="{2B3899DD-9380-4EF2-B9C7-DCE3A3C7EFE2}" dt="2022-11-19T21:57:41.876" v="4867" actId="207"/>
          <ac:spMkLst>
            <pc:docMk/>
            <pc:sldMk cId="2445148635" sldId="460"/>
            <ac:spMk id="2" creationId="{16C6AD11-83E8-3680-AE17-F92CA3409540}"/>
          </ac:spMkLst>
        </pc:spChg>
        <pc:picChg chg="mod">
          <ac:chgData name="Stephen Souza" userId="4b1856accfb37335" providerId="LiveId" clId="{2B3899DD-9380-4EF2-B9C7-DCE3A3C7EFE2}" dt="2022-11-19T21:57:50.353" v="4868" actId="14100"/>
          <ac:picMkLst>
            <pc:docMk/>
            <pc:sldMk cId="2445148635" sldId="460"/>
            <ac:picMk id="11266" creationId="{00000000-0000-0000-0000-000000000000}"/>
          </ac:picMkLst>
        </pc:picChg>
        <pc:picChg chg="mod">
          <ac:chgData name="Stephen Souza" userId="4b1856accfb37335" providerId="LiveId" clId="{2B3899DD-9380-4EF2-B9C7-DCE3A3C7EFE2}" dt="2022-11-18T19:39:52.550" v="553" actId="1076"/>
          <ac:picMkLst>
            <pc:docMk/>
            <pc:sldMk cId="2445148635" sldId="460"/>
            <ac:picMk id="11269" creationId="{00000000-0000-0000-0000-000000000000}"/>
          </ac:picMkLst>
        </pc:picChg>
      </pc:sldChg>
      <pc:sldChg chg="add">
        <pc:chgData name="Stephen Souza" userId="4b1856accfb37335" providerId="LiveId" clId="{2B3899DD-9380-4EF2-B9C7-DCE3A3C7EFE2}" dt="2022-11-18T19:18:44.117" v="142"/>
        <pc:sldMkLst>
          <pc:docMk/>
          <pc:sldMk cId="2535358859" sldId="464"/>
        </pc:sldMkLst>
      </pc:sldChg>
      <pc:sldChg chg="add">
        <pc:chgData name="Stephen Souza" userId="4b1856accfb37335" providerId="LiveId" clId="{2B3899DD-9380-4EF2-B9C7-DCE3A3C7EFE2}" dt="2022-11-18T19:18:44.117" v="142"/>
        <pc:sldMkLst>
          <pc:docMk/>
          <pc:sldMk cId="3955482536" sldId="465"/>
        </pc:sldMkLst>
      </pc:sldChg>
      <pc:sldChg chg="addSp modSp add mod ord">
        <pc:chgData name="Stephen Souza" userId="4b1856accfb37335" providerId="LiveId" clId="{2B3899DD-9380-4EF2-B9C7-DCE3A3C7EFE2}" dt="2022-11-19T21:56:45.994" v="4864" actId="207"/>
        <pc:sldMkLst>
          <pc:docMk/>
          <pc:sldMk cId="1165638588" sldId="469"/>
        </pc:sldMkLst>
        <pc:spChg chg="add mod">
          <ac:chgData name="Stephen Souza" userId="4b1856accfb37335" providerId="LiveId" clId="{2B3899DD-9380-4EF2-B9C7-DCE3A3C7EFE2}" dt="2022-11-19T21:56:45.994" v="4864" actId="207"/>
          <ac:spMkLst>
            <pc:docMk/>
            <pc:sldMk cId="1165638588" sldId="469"/>
            <ac:spMk id="2" creationId="{4E0F9B46-B7BE-EA41-1278-7C109548CC9C}"/>
          </ac:spMkLst>
        </pc:spChg>
      </pc:sldChg>
      <pc:sldChg chg="addSp modSp add mod ord">
        <pc:chgData name="Stephen Souza" userId="4b1856accfb37335" providerId="LiveId" clId="{2B3899DD-9380-4EF2-B9C7-DCE3A3C7EFE2}" dt="2022-11-19T21:57:19.955" v="4865" actId="1076"/>
        <pc:sldMkLst>
          <pc:docMk/>
          <pc:sldMk cId="2506114074" sldId="474"/>
        </pc:sldMkLst>
        <pc:spChg chg="mod">
          <ac:chgData name="Stephen Souza" userId="4b1856accfb37335" providerId="LiveId" clId="{2B3899DD-9380-4EF2-B9C7-DCE3A3C7EFE2}" dt="2022-11-18T19:37:41.289" v="464" actId="255"/>
          <ac:spMkLst>
            <pc:docMk/>
            <pc:sldMk cId="2506114074" sldId="474"/>
            <ac:spMk id="2" creationId="{401AE168-CDF7-4198-933E-99FB72C42936}"/>
          </ac:spMkLst>
        </pc:spChg>
        <pc:spChg chg="add mod">
          <ac:chgData name="Stephen Souza" userId="4b1856accfb37335" providerId="LiveId" clId="{2B3899DD-9380-4EF2-B9C7-DCE3A3C7EFE2}" dt="2022-11-19T21:57:19.955" v="4865" actId="1076"/>
          <ac:spMkLst>
            <pc:docMk/>
            <pc:sldMk cId="2506114074" sldId="474"/>
            <ac:spMk id="3" creationId="{F21734A6-9893-9F87-A85C-12CB0803892C}"/>
          </ac:spMkLst>
        </pc:spChg>
        <pc:picChg chg="mod">
          <ac:chgData name="Stephen Souza" userId="4b1856accfb37335" providerId="LiveId" clId="{2B3899DD-9380-4EF2-B9C7-DCE3A3C7EFE2}" dt="2022-11-19T16:16:45.322" v="3252" actId="1076"/>
          <ac:picMkLst>
            <pc:docMk/>
            <pc:sldMk cId="2506114074" sldId="474"/>
            <ac:picMk id="6" creationId="{B0B9197B-A2C9-45BC-BEAE-B1902EAEAB71}"/>
          </ac:picMkLst>
        </pc:picChg>
        <pc:picChg chg="mod">
          <ac:chgData name="Stephen Souza" userId="4b1856accfb37335" providerId="LiveId" clId="{2B3899DD-9380-4EF2-B9C7-DCE3A3C7EFE2}" dt="2022-11-19T21:57:19.955" v="4865" actId="1076"/>
          <ac:picMkLst>
            <pc:docMk/>
            <pc:sldMk cId="2506114074" sldId="474"/>
            <ac:picMk id="1028" creationId="{57BBD4A2-14C9-42FB-BBEA-3D2AF20F2BF4}"/>
          </ac:picMkLst>
        </pc:picChg>
      </pc:sldChg>
      <pc:sldChg chg="addSp delSp modSp add mod ord">
        <pc:chgData name="Stephen Souza" userId="4b1856accfb37335" providerId="LiveId" clId="{2B3899DD-9380-4EF2-B9C7-DCE3A3C7EFE2}" dt="2022-11-19T21:54:22.343" v="4843"/>
        <pc:sldMkLst>
          <pc:docMk/>
          <pc:sldMk cId="3186143516" sldId="475"/>
        </pc:sldMkLst>
        <pc:spChg chg="add mod">
          <ac:chgData name="Stephen Souza" userId="4b1856accfb37335" providerId="LiveId" clId="{2B3899DD-9380-4EF2-B9C7-DCE3A3C7EFE2}" dt="2022-11-19T21:53:25.505" v="4821" actId="1076"/>
          <ac:spMkLst>
            <pc:docMk/>
            <pc:sldMk cId="3186143516" sldId="475"/>
            <ac:spMk id="2" creationId="{149AC8AC-DCA4-47E7-0DFC-7138EF0A33FC}"/>
          </ac:spMkLst>
        </pc:spChg>
        <pc:spChg chg="add mod">
          <ac:chgData name="Stephen Souza" userId="4b1856accfb37335" providerId="LiveId" clId="{2B3899DD-9380-4EF2-B9C7-DCE3A3C7EFE2}" dt="2022-11-19T21:54:07.432" v="4840" actId="14100"/>
          <ac:spMkLst>
            <pc:docMk/>
            <pc:sldMk cId="3186143516" sldId="475"/>
            <ac:spMk id="4" creationId="{683F7888-3C78-C1C3-1CBA-3BC649D51FBC}"/>
          </ac:spMkLst>
        </pc:spChg>
        <pc:picChg chg="add mod modCrop">
          <ac:chgData name="Stephen Souza" userId="4b1856accfb37335" providerId="LiveId" clId="{2B3899DD-9380-4EF2-B9C7-DCE3A3C7EFE2}" dt="2022-11-19T21:54:13.882" v="4841" actId="1440"/>
          <ac:picMkLst>
            <pc:docMk/>
            <pc:sldMk cId="3186143516" sldId="475"/>
            <ac:picMk id="3" creationId="{F18B3D4E-C34F-EF8D-ED8A-67022AF606F7}"/>
          </ac:picMkLst>
        </pc:picChg>
        <pc:picChg chg="add mod">
          <ac:chgData name="Stephen Souza" userId="4b1856accfb37335" providerId="LiveId" clId="{2B3899DD-9380-4EF2-B9C7-DCE3A3C7EFE2}" dt="2022-11-19T21:53:36.058" v="4824" actId="1076"/>
          <ac:picMkLst>
            <pc:docMk/>
            <pc:sldMk cId="3186143516" sldId="475"/>
            <ac:picMk id="1026" creationId="{B0E9AE8F-AB52-F663-688F-54A3DFCE4665}"/>
          </ac:picMkLst>
        </pc:picChg>
        <pc:picChg chg="del">
          <ac:chgData name="Stephen Souza" userId="4b1856accfb37335" providerId="LiveId" clId="{2B3899DD-9380-4EF2-B9C7-DCE3A3C7EFE2}" dt="2022-11-19T21:50:52.045" v="4804" actId="478"/>
          <ac:picMkLst>
            <pc:docMk/>
            <pc:sldMk cId="3186143516" sldId="475"/>
            <ac:picMk id="2050" creationId="{F328AFD9-923B-4C61-88F0-55DA4452C9BF}"/>
          </ac:picMkLst>
        </pc:picChg>
      </pc:sldChg>
      <pc:sldChg chg="addSp modSp mod">
        <pc:chgData name="Stephen Souza" userId="4b1856accfb37335" providerId="LiveId" clId="{2B3899DD-9380-4EF2-B9C7-DCE3A3C7EFE2}" dt="2022-11-19T21:27:10.262" v="4204" actId="20577"/>
        <pc:sldMkLst>
          <pc:docMk/>
          <pc:sldMk cId="2743208752" sldId="481"/>
        </pc:sldMkLst>
        <pc:spChg chg="mod">
          <ac:chgData name="Stephen Souza" userId="4b1856accfb37335" providerId="LiveId" clId="{2B3899DD-9380-4EF2-B9C7-DCE3A3C7EFE2}" dt="2022-11-19T21:27:10.262" v="4204" actId="20577"/>
          <ac:spMkLst>
            <pc:docMk/>
            <pc:sldMk cId="2743208752" sldId="481"/>
            <ac:spMk id="2" creationId="{C5446A55-C4EB-4DE0-A9E9-C4DD6C81D8CD}"/>
          </ac:spMkLst>
        </pc:spChg>
        <pc:spChg chg="mod">
          <ac:chgData name="Stephen Souza" userId="4b1856accfb37335" providerId="LiveId" clId="{2B3899DD-9380-4EF2-B9C7-DCE3A3C7EFE2}" dt="2022-11-18T19:00:29.955" v="4" actId="255"/>
          <ac:spMkLst>
            <pc:docMk/>
            <pc:sldMk cId="2743208752" sldId="481"/>
            <ac:spMk id="3" creationId="{4B725E48-7E17-4EDE-BB40-A489201E13EF}"/>
          </ac:spMkLst>
        </pc:spChg>
        <pc:picChg chg="add mod">
          <ac:chgData name="Stephen Souza" userId="4b1856accfb37335" providerId="LiveId" clId="{2B3899DD-9380-4EF2-B9C7-DCE3A3C7EFE2}" dt="2022-11-18T19:00:15.961" v="2"/>
          <ac:picMkLst>
            <pc:docMk/>
            <pc:sldMk cId="2743208752" sldId="481"/>
            <ac:picMk id="4" creationId="{3FB64C77-8988-F3D7-3B91-8C909102A6EB}"/>
          </ac:picMkLst>
        </pc:picChg>
      </pc:sldChg>
      <pc:sldChg chg="del">
        <pc:chgData name="Stephen Souza" userId="4b1856accfb37335" providerId="LiveId" clId="{2B3899DD-9380-4EF2-B9C7-DCE3A3C7EFE2}" dt="2022-11-18T19:02:17.020" v="136" actId="47"/>
        <pc:sldMkLst>
          <pc:docMk/>
          <pc:sldMk cId="2214724280" sldId="482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4048863526" sldId="483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2879396485" sldId="484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18750273" sldId="485"/>
        </pc:sldMkLst>
      </pc:sldChg>
      <pc:sldChg chg="del">
        <pc:chgData name="Stephen Souza" userId="4b1856accfb37335" providerId="LiveId" clId="{2B3899DD-9380-4EF2-B9C7-DCE3A3C7EFE2}" dt="2022-11-18T19:03:33.946" v="138" actId="47"/>
        <pc:sldMkLst>
          <pc:docMk/>
          <pc:sldMk cId="3696050429" sldId="486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3150963216" sldId="487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607554651" sldId="488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372611618" sldId="489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3855615427" sldId="490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2979165561" sldId="491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1383241596" sldId="492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3473886432" sldId="493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2546332815" sldId="494"/>
        </pc:sldMkLst>
      </pc:sldChg>
      <pc:sldChg chg="del">
        <pc:chgData name="Stephen Souza" userId="4b1856accfb37335" providerId="LiveId" clId="{2B3899DD-9380-4EF2-B9C7-DCE3A3C7EFE2}" dt="2022-11-18T19:03:33.946" v="138" actId="47"/>
        <pc:sldMkLst>
          <pc:docMk/>
          <pc:sldMk cId="70352042" sldId="496"/>
        </pc:sldMkLst>
      </pc:sldChg>
      <pc:sldChg chg="modSp mod ord">
        <pc:chgData name="Stephen Souza" userId="4b1856accfb37335" providerId="LiveId" clId="{2B3899DD-9380-4EF2-B9C7-DCE3A3C7EFE2}" dt="2022-11-19T16:20:43.873" v="3353" actId="20577"/>
        <pc:sldMkLst>
          <pc:docMk/>
          <pc:sldMk cId="2512357872" sldId="497"/>
        </pc:sldMkLst>
        <pc:spChg chg="mod">
          <ac:chgData name="Stephen Souza" userId="4b1856accfb37335" providerId="LiveId" clId="{2B3899DD-9380-4EF2-B9C7-DCE3A3C7EFE2}" dt="2022-11-19T16:20:43.873" v="3353" actId="20577"/>
          <ac:spMkLst>
            <pc:docMk/>
            <pc:sldMk cId="2512357872" sldId="497"/>
            <ac:spMk id="3" creationId="{DB09FF43-4E4A-4296-8249-E9F64E375FE8}"/>
          </ac:spMkLst>
        </pc:spChg>
      </pc:sldChg>
      <pc:sldChg chg="del">
        <pc:chgData name="Stephen Souza" userId="4b1856accfb37335" providerId="LiveId" clId="{2B3899DD-9380-4EF2-B9C7-DCE3A3C7EFE2}" dt="2022-11-18T19:03:33.946" v="138" actId="47"/>
        <pc:sldMkLst>
          <pc:docMk/>
          <pc:sldMk cId="3978749552" sldId="498"/>
        </pc:sldMkLst>
      </pc:sldChg>
      <pc:sldChg chg="del">
        <pc:chgData name="Stephen Souza" userId="4b1856accfb37335" providerId="LiveId" clId="{2B3899DD-9380-4EF2-B9C7-DCE3A3C7EFE2}" dt="2022-11-18T19:03:33.946" v="138" actId="47"/>
        <pc:sldMkLst>
          <pc:docMk/>
          <pc:sldMk cId="2365254870" sldId="499"/>
        </pc:sldMkLst>
      </pc:sldChg>
      <pc:sldChg chg="del">
        <pc:chgData name="Stephen Souza" userId="4b1856accfb37335" providerId="LiveId" clId="{2B3899DD-9380-4EF2-B9C7-DCE3A3C7EFE2}" dt="2022-11-18T19:03:33.946" v="138" actId="47"/>
        <pc:sldMkLst>
          <pc:docMk/>
          <pc:sldMk cId="3708221088" sldId="500"/>
        </pc:sldMkLst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1532820091" sldId="501"/>
        </pc:sldMkLst>
      </pc:sldChg>
      <pc:sldChg chg="modSp add mod">
        <pc:chgData name="Stephen Souza" userId="4b1856accfb37335" providerId="LiveId" clId="{2B3899DD-9380-4EF2-B9C7-DCE3A3C7EFE2}" dt="2022-11-18T19:27:07.085" v="308" actId="208"/>
        <pc:sldMkLst>
          <pc:docMk/>
          <pc:sldMk cId="2469279085" sldId="501"/>
        </pc:sldMkLst>
        <pc:spChg chg="mod">
          <ac:chgData name="Stephen Souza" userId="4b1856accfb37335" providerId="LiveId" clId="{2B3899DD-9380-4EF2-B9C7-DCE3A3C7EFE2}" dt="2022-11-18T19:27:07.085" v="308" actId="208"/>
          <ac:spMkLst>
            <pc:docMk/>
            <pc:sldMk cId="2469279085" sldId="501"/>
            <ac:spMk id="6" creationId="{438031E6-81FA-B36C-CEB9-0328DAD921F9}"/>
          </ac:spMkLst>
        </pc:spChg>
      </pc:sldChg>
      <pc:sldChg chg="addSp modSp add mod modAnim">
        <pc:chgData name="Stephen Souza" userId="4b1856accfb37335" providerId="LiveId" clId="{2B3899DD-9380-4EF2-B9C7-DCE3A3C7EFE2}" dt="2022-11-19T21:43:24.734" v="4620"/>
        <pc:sldMkLst>
          <pc:docMk/>
          <pc:sldMk cId="934102233" sldId="502"/>
        </pc:sldMkLst>
        <pc:spChg chg="add mod">
          <ac:chgData name="Stephen Souza" userId="4b1856accfb37335" providerId="LiveId" clId="{2B3899DD-9380-4EF2-B9C7-DCE3A3C7EFE2}" dt="2022-11-19T21:43:22.054" v="4619" actId="1582"/>
          <ac:spMkLst>
            <pc:docMk/>
            <pc:sldMk cId="934102233" sldId="502"/>
            <ac:spMk id="2" creationId="{F3110270-638B-F1C0-9AEA-0040E9A30F41}"/>
          </ac:spMkLst>
        </pc:spChg>
        <pc:spChg chg="mod">
          <ac:chgData name="Stephen Souza" userId="4b1856accfb37335" providerId="LiveId" clId="{2B3899DD-9380-4EF2-B9C7-DCE3A3C7EFE2}" dt="2022-11-19T21:42:47.206" v="4612" actId="1076"/>
          <ac:spMkLst>
            <pc:docMk/>
            <pc:sldMk cId="934102233" sldId="502"/>
            <ac:spMk id="5" creationId="{7BB04CE4-DD65-8572-1C89-ADDB901FC9B7}"/>
          </ac:spMkLst>
        </pc:spChg>
      </pc:sldChg>
      <pc:sldChg chg="del">
        <pc:chgData name="Stephen Souza" userId="4b1856accfb37335" providerId="LiveId" clId="{2B3899DD-9380-4EF2-B9C7-DCE3A3C7EFE2}" dt="2022-11-18T19:03:23.386" v="137" actId="47"/>
        <pc:sldMkLst>
          <pc:docMk/>
          <pc:sldMk cId="2375326801" sldId="502"/>
        </pc:sldMkLst>
      </pc:sldChg>
      <pc:sldChg chg="del">
        <pc:chgData name="Stephen Souza" userId="4b1856accfb37335" providerId="LiveId" clId="{2B3899DD-9380-4EF2-B9C7-DCE3A3C7EFE2}" dt="2022-11-18T19:03:33.946" v="138" actId="47"/>
        <pc:sldMkLst>
          <pc:docMk/>
          <pc:sldMk cId="118077492" sldId="503"/>
        </pc:sldMkLst>
      </pc:sldChg>
      <pc:sldChg chg="add">
        <pc:chgData name="Stephen Souza" userId="4b1856accfb37335" providerId="LiveId" clId="{2B3899DD-9380-4EF2-B9C7-DCE3A3C7EFE2}" dt="2022-11-18T19:16:35.406" v="141"/>
        <pc:sldMkLst>
          <pc:docMk/>
          <pc:sldMk cId="3349003937" sldId="503"/>
        </pc:sldMkLst>
      </pc:sldChg>
      <pc:sldChg chg="del">
        <pc:chgData name="Stephen Souza" userId="4b1856accfb37335" providerId="LiveId" clId="{2B3899DD-9380-4EF2-B9C7-DCE3A3C7EFE2}" dt="2022-11-18T19:02:16.231" v="135" actId="47"/>
        <pc:sldMkLst>
          <pc:docMk/>
          <pc:sldMk cId="1721987399" sldId="504"/>
        </pc:sldMkLst>
      </pc:sldChg>
      <pc:sldChg chg="add">
        <pc:chgData name="Stephen Souza" userId="4b1856accfb37335" providerId="LiveId" clId="{2B3899DD-9380-4EF2-B9C7-DCE3A3C7EFE2}" dt="2022-11-18T19:16:35.406" v="141"/>
        <pc:sldMkLst>
          <pc:docMk/>
          <pc:sldMk cId="4075324393" sldId="504"/>
        </pc:sldMkLst>
      </pc:sldChg>
      <pc:sldChg chg="modSp add mod ord">
        <pc:chgData name="Stephen Souza" userId="4b1856accfb37335" providerId="LiveId" clId="{2B3899DD-9380-4EF2-B9C7-DCE3A3C7EFE2}" dt="2022-11-19T21:58:38.772" v="4888"/>
        <pc:sldMkLst>
          <pc:docMk/>
          <pc:sldMk cId="3181174969" sldId="684"/>
        </pc:sldMkLst>
        <pc:spChg chg="mod">
          <ac:chgData name="Stephen Souza" userId="4b1856accfb37335" providerId="LiveId" clId="{2B3899DD-9380-4EF2-B9C7-DCE3A3C7EFE2}" dt="2022-11-19T16:21:41.393" v="3397" actId="20577"/>
          <ac:spMkLst>
            <pc:docMk/>
            <pc:sldMk cId="3181174969" sldId="684"/>
            <ac:spMk id="2" creationId="{26C708E8-D61A-4E8D-B105-D2E04E5C5ADC}"/>
          </ac:spMkLst>
        </pc:spChg>
        <pc:spChg chg="mod">
          <ac:chgData name="Stephen Souza" userId="4b1856accfb37335" providerId="LiveId" clId="{2B3899DD-9380-4EF2-B9C7-DCE3A3C7EFE2}" dt="2022-11-18T19:42:41.309" v="628" actId="208"/>
          <ac:spMkLst>
            <pc:docMk/>
            <pc:sldMk cId="3181174969" sldId="684"/>
            <ac:spMk id="6" creationId="{64E4344D-1F93-4FF6-9EEF-0BF9856E570A}"/>
          </ac:spMkLst>
        </pc:spChg>
        <pc:picChg chg="mod">
          <ac:chgData name="Stephen Souza" userId="4b1856accfb37335" providerId="LiveId" clId="{2B3899DD-9380-4EF2-B9C7-DCE3A3C7EFE2}" dt="2022-11-18T19:34:33.110" v="414" actId="1076"/>
          <ac:picMkLst>
            <pc:docMk/>
            <pc:sldMk cId="3181174969" sldId="684"/>
            <ac:picMk id="3" creationId="{ED361FF5-2EF4-4DBA-86CB-0E1950753477}"/>
          </ac:picMkLst>
        </pc:picChg>
        <pc:picChg chg="mod">
          <ac:chgData name="Stephen Souza" userId="4b1856accfb37335" providerId="LiveId" clId="{2B3899DD-9380-4EF2-B9C7-DCE3A3C7EFE2}" dt="2022-11-18T19:34:33.110" v="414" actId="1076"/>
          <ac:picMkLst>
            <pc:docMk/>
            <pc:sldMk cId="3181174969" sldId="684"/>
            <ac:picMk id="5" creationId="{BAE45A57-6E0B-4826-8D91-526062EC6511}"/>
          </ac:picMkLst>
        </pc:picChg>
        <pc:picChg chg="mod">
          <ac:chgData name="Stephen Souza" userId="4b1856accfb37335" providerId="LiveId" clId="{2B3899DD-9380-4EF2-B9C7-DCE3A3C7EFE2}" dt="2022-11-18T19:34:33.110" v="414" actId="1076"/>
          <ac:picMkLst>
            <pc:docMk/>
            <pc:sldMk cId="3181174969" sldId="684"/>
            <ac:picMk id="7" creationId="{2D7CF5DB-1EDB-4728-87BC-B90266B7195B}"/>
          </ac:picMkLst>
        </pc:picChg>
        <pc:picChg chg="mod">
          <ac:chgData name="Stephen Souza" userId="4b1856accfb37335" providerId="LiveId" clId="{2B3899DD-9380-4EF2-B9C7-DCE3A3C7EFE2}" dt="2022-11-18T19:34:33.110" v="414" actId="1076"/>
          <ac:picMkLst>
            <pc:docMk/>
            <pc:sldMk cId="3181174969" sldId="684"/>
            <ac:picMk id="8" creationId="{01A18716-6D57-4547-B814-2B8326BCF0F4}"/>
          </ac:picMkLst>
        </pc:picChg>
      </pc:sldChg>
      <pc:sldChg chg="modSp add mod ord">
        <pc:chgData name="Stephen Souza" userId="4b1856accfb37335" providerId="LiveId" clId="{2B3899DD-9380-4EF2-B9C7-DCE3A3C7EFE2}" dt="2022-11-19T21:58:12.983" v="4884" actId="20577"/>
        <pc:sldMkLst>
          <pc:docMk/>
          <pc:sldMk cId="1039896113" sldId="686"/>
        </pc:sldMkLst>
        <pc:spChg chg="mod">
          <ac:chgData name="Stephen Souza" userId="4b1856accfb37335" providerId="LiveId" clId="{2B3899DD-9380-4EF2-B9C7-DCE3A3C7EFE2}" dt="2022-11-19T21:58:12.983" v="4884" actId="20577"/>
          <ac:spMkLst>
            <pc:docMk/>
            <pc:sldMk cId="1039896113" sldId="686"/>
            <ac:spMk id="2" creationId="{26C708E8-D61A-4E8D-B105-D2E04E5C5ADC}"/>
          </ac:spMkLst>
        </pc:spChg>
        <pc:spChg chg="mod">
          <ac:chgData name="Stephen Souza" userId="4b1856accfb37335" providerId="LiveId" clId="{2B3899DD-9380-4EF2-B9C7-DCE3A3C7EFE2}" dt="2022-11-18T19:42:51.083" v="630" actId="207"/>
          <ac:spMkLst>
            <pc:docMk/>
            <pc:sldMk cId="1039896113" sldId="686"/>
            <ac:spMk id="12" creationId="{DF06D03A-8C94-4095-8807-E81A090EA32A}"/>
          </ac:spMkLst>
        </pc:spChg>
      </pc:sldChg>
      <pc:sldChg chg="addSp modSp new mod">
        <pc:chgData name="Stephen Souza" userId="4b1856accfb37335" providerId="LiveId" clId="{2B3899DD-9380-4EF2-B9C7-DCE3A3C7EFE2}" dt="2022-11-19T21:33:13.142" v="4315" actId="1076"/>
        <pc:sldMkLst>
          <pc:docMk/>
          <pc:sldMk cId="1316218960" sldId="687"/>
        </pc:sldMkLst>
        <pc:spChg chg="mod">
          <ac:chgData name="Stephen Souza" userId="4b1856accfb37335" providerId="LiveId" clId="{2B3899DD-9380-4EF2-B9C7-DCE3A3C7EFE2}" dt="2022-11-19T21:33:13.142" v="4315" actId="1076"/>
          <ac:spMkLst>
            <pc:docMk/>
            <pc:sldMk cId="1316218960" sldId="687"/>
            <ac:spMk id="2" creationId="{18EEA5A2-2354-439C-15AA-C015C9B689A3}"/>
          </ac:spMkLst>
        </pc:spChg>
        <pc:spChg chg="mod">
          <ac:chgData name="Stephen Souza" userId="4b1856accfb37335" providerId="LiveId" clId="{2B3899DD-9380-4EF2-B9C7-DCE3A3C7EFE2}" dt="2022-11-19T15:44:43.575" v="1910" actId="20577"/>
          <ac:spMkLst>
            <pc:docMk/>
            <pc:sldMk cId="1316218960" sldId="687"/>
            <ac:spMk id="3" creationId="{62D31462-7E78-9E02-E530-7C5C63A02EAB}"/>
          </ac:spMkLst>
        </pc:spChg>
        <pc:spChg chg="add mod">
          <ac:chgData name="Stephen Souza" userId="4b1856accfb37335" providerId="LiveId" clId="{2B3899DD-9380-4EF2-B9C7-DCE3A3C7EFE2}" dt="2022-11-19T15:43:11.407" v="1847" actId="1076"/>
          <ac:spMkLst>
            <pc:docMk/>
            <pc:sldMk cId="1316218960" sldId="687"/>
            <ac:spMk id="4" creationId="{4EB3B128-96DF-DB47-4407-F5219D9202E2}"/>
          </ac:spMkLst>
        </pc:spChg>
      </pc:sldChg>
      <pc:sldChg chg="addSp delSp modSp new mod">
        <pc:chgData name="Stephen Souza" userId="4b1856accfb37335" providerId="LiveId" clId="{2B3899DD-9380-4EF2-B9C7-DCE3A3C7EFE2}" dt="2022-11-19T15:58:05.560" v="2396" actId="1076"/>
        <pc:sldMkLst>
          <pc:docMk/>
          <pc:sldMk cId="558754877" sldId="688"/>
        </pc:sldMkLst>
        <pc:spChg chg="del">
          <ac:chgData name="Stephen Souza" userId="4b1856accfb37335" providerId="LiveId" clId="{2B3899DD-9380-4EF2-B9C7-DCE3A3C7EFE2}" dt="2022-11-19T15:45:05.902" v="1912" actId="478"/>
          <ac:spMkLst>
            <pc:docMk/>
            <pc:sldMk cId="558754877" sldId="688"/>
            <ac:spMk id="2" creationId="{7BF3360A-434B-7DBD-64A1-BC4A73A42FE5}"/>
          </ac:spMkLst>
        </pc:spChg>
        <pc:spChg chg="mod">
          <ac:chgData name="Stephen Souza" userId="4b1856accfb37335" providerId="LiveId" clId="{2B3899DD-9380-4EF2-B9C7-DCE3A3C7EFE2}" dt="2022-11-19T15:50:29.896" v="1975" actId="6549"/>
          <ac:spMkLst>
            <pc:docMk/>
            <pc:sldMk cId="558754877" sldId="688"/>
            <ac:spMk id="3" creationId="{FCAEE41C-225A-23A7-AC9C-91CC4B326BD2}"/>
          </ac:spMkLst>
        </pc:spChg>
        <pc:picChg chg="add mod">
          <ac:chgData name="Stephen Souza" userId="4b1856accfb37335" providerId="LiveId" clId="{2B3899DD-9380-4EF2-B9C7-DCE3A3C7EFE2}" dt="2022-11-19T15:47:59.844" v="1922" actId="1076"/>
          <ac:picMkLst>
            <pc:docMk/>
            <pc:sldMk cId="558754877" sldId="688"/>
            <ac:picMk id="4" creationId="{55DD46BA-8228-901F-1D72-D7546967668B}"/>
          </ac:picMkLst>
        </pc:picChg>
        <pc:picChg chg="add del mod">
          <ac:chgData name="Stephen Souza" userId="4b1856accfb37335" providerId="LiveId" clId="{2B3899DD-9380-4EF2-B9C7-DCE3A3C7EFE2}" dt="2022-11-19T15:57:57.894" v="2393" actId="478"/>
          <ac:picMkLst>
            <pc:docMk/>
            <pc:sldMk cId="558754877" sldId="688"/>
            <ac:picMk id="5" creationId="{C13AD3EE-16C8-0C72-7509-C6F433484712}"/>
          </ac:picMkLst>
        </pc:picChg>
        <pc:picChg chg="add mod">
          <ac:chgData name="Stephen Souza" userId="4b1856accfb37335" providerId="LiveId" clId="{2B3899DD-9380-4EF2-B9C7-DCE3A3C7EFE2}" dt="2022-11-19T15:48:04.041" v="1924" actId="1076"/>
          <ac:picMkLst>
            <pc:docMk/>
            <pc:sldMk cId="558754877" sldId="688"/>
            <ac:picMk id="6" creationId="{ECF14A1A-406F-011F-039B-1AE4F9B62573}"/>
          </ac:picMkLst>
        </pc:picChg>
        <pc:picChg chg="add mod">
          <ac:chgData name="Stephen Souza" userId="4b1856accfb37335" providerId="LiveId" clId="{2B3899DD-9380-4EF2-B9C7-DCE3A3C7EFE2}" dt="2022-11-19T15:49:55.824" v="1930" actId="1076"/>
          <ac:picMkLst>
            <pc:docMk/>
            <pc:sldMk cId="558754877" sldId="688"/>
            <ac:picMk id="7" creationId="{1AEA98AE-B87D-B528-B900-9B3131DF3E8E}"/>
          </ac:picMkLst>
        </pc:picChg>
        <pc:picChg chg="add mod">
          <ac:chgData name="Stephen Souza" userId="4b1856accfb37335" providerId="LiveId" clId="{2B3899DD-9380-4EF2-B9C7-DCE3A3C7EFE2}" dt="2022-11-19T15:50:02.099" v="1931" actId="1076"/>
          <ac:picMkLst>
            <pc:docMk/>
            <pc:sldMk cId="558754877" sldId="688"/>
            <ac:picMk id="8" creationId="{B9896ECF-1D14-BA70-E118-0EA5CD59D5A0}"/>
          </ac:picMkLst>
        </pc:picChg>
        <pc:picChg chg="add mod">
          <ac:chgData name="Stephen Souza" userId="4b1856accfb37335" providerId="LiveId" clId="{2B3899DD-9380-4EF2-B9C7-DCE3A3C7EFE2}" dt="2022-11-19T15:50:56.170" v="1977" actId="1076"/>
          <ac:picMkLst>
            <pc:docMk/>
            <pc:sldMk cId="558754877" sldId="688"/>
            <ac:picMk id="9" creationId="{36573A00-C9A1-55C7-0F75-0347CE44B607}"/>
          </ac:picMkLst>
        </pc:picChg>
        <pc:picChg chg="add mod">
          <ac:chgData name="Stephen Souza" userId="4b1856accfb37335" providerId="LiveId" clId="{2B3899DD-9380-4EF2-B9C7-DCE3A3C7EFE2}" dt="2022-11-19T15:58:05.560" v="2396" actId="1076"/>
          <ac:picMkLst>
            <pc:docMk/>
            <pc:sldMk cId="558754877" sldId="688"/>
            <ac:picMk id="10" creationId="{EE7982EF-3BF3-B2AA-A9F7-A691A0C53129}"/>
          </ac:picMkLst>
        </pc:picChg>
      </pc:sldChg>
      <pc:sldChg chg="addSp modSp new mod ord">
        <pc:chgData name="Stephen Souza" userId="4b1856accfb37335" providerId="LiveId" clId="{2B3899DD-9380-4EF2-B9C7-DCE3A3C7EFE2}" dt="2022-11-19T21:36:05.543" v="4375"/>
        <pc:sldMkLst>
          <pc:docMk/>
          <pc:sldMk cId="2856532527" sldId="689"/>
        </pc:sldMkLst>
        <pc:spChg chg="mod">
          <ac:chgData name="Stephen Souza" userId="4b1856accfb37335" providerId="LiveId" clId="{2B3899DD-9380-4EF2-B9C7-DCE3A3C7EFE2}" dt="2022-11-19T21:35:28.923" v="4373" actId="20577"/>
          <ac:spMkLst>
            <pc:docMk/>
            <pc:sldMk cId="2856532527" sldId="689"/>
            <ac:spMk id="2" creationId="{C75A4443-8526-3F24-BF69-DB94D8A87283}"/>
          </ac:spMkLst>
        </pc:spChg>
        <pc:spChg chg="mod">
          <ac:chgData name="Stephen Souza" userId="4b1856accfb37335" providerId="LiveId" clId="{2B3899DD-9380-4EF2-B9C7-DCE3A3C7EFE2}" dt="2022-11-18T19:26:45.421" v="306" actId="20577"/>
          <ac:spMkLst>
            <pc:docMk/>
            <pc:sldMk cId="2856532527" sldId="689"/>
            <ac:spMk id="3" creationId="{B22CFB27-4834-088C-039A-7F21A118F3AD}"/>
          </ac:spMkLst>
        </pc:spChg>
        <pc:spChg chg="add mod">
          <ac:chgData name="Stephen Souza" userId="4b1856accfb37335" providerId="LiveId" clId="{2B3899DD-9380-4EF2-B9C7-DCE3A3C7EFE2}" dt="2022-11-19T16:00:46.849" v="2501" actId="207"/>
          <ac:spMkLst>
            <pc:docMk/>
            <pc:sldMk cId="2856532527" sldId="689"/>
            <ac:spMk id="5" creationId="{F3167CAB-5B21-5458-61D4-72A4938EF23F}"/>
          </ac:spMkLst>
        </pc:spChg>
        <pc:picChg chg="add mod">
          <ac:chgData name="Stephen Souza" userId="4b1856accfb37335" providerId="LiveId" clId="{2B3899DD-9380-4EF2-B9C7-DCE3A3C7EFE2}" dt="2022-11-19T15:57:28.151" v="2392" actId="1076"/>
          <ac:picMkLst>
            <pc:docMk/>
            <pc:sldMk cId="2856532527" sldId="689"/>
            <ac:picMk id="4" creationId="{E5947D07-D944-E648-DE25-5DB70130259B}"/>
          </ac:picMkLst>
        </pc:picChg>
      </pc:sldChg>
      <pc:sldChg chg="modSp new mod">
        <pc:chgData name="Stephen Souza" userId="4b1856accfb37335" providerId="LiveId" clId="{2B3899DD-9380-4EF2-B9C7-DCE3A3C7EFE2}" dt="2022-11-19T21:59:58.666" v="4910" actId="20577"/>
        <pc:sldMkLst>
          <pc:docMk/>
          <pc:sldMk cId="2013853170" sldId="690"/>
        </pc:sldMkLst>
        <pc:spChg chg="mod">
          <ac:chgData name="Stephen Souza" userId="4b1856accfb37335" providerId="LiveId" clId="{2B3899DD-9380-4EF2-B9C7-DCE3A3C7EFE2}" dt="2022-11-19T21:59:58.666" v="4910" actId="20577"/>
          <ac:spMkLst>
            <pc:docMk/>
            <pc:sldMk cId="2013853170" sldId="690"/>
            <ac:spMk id="2" creationId="{92D756A7-2C9E-F041-2363-5C609D945252}"/>
          </ac:spMkLst>
        </pc:spChg>
        <pc:spChg chg="mod">
          <ac:chgData name="Stephen Souza" userId="4b1856accfb37335" providerId="LiveId" clId="{2B3899DD-9380-4EF2-B9C7-DCE3A3C7EFE2}" dt="2022-11-18T19:32:31.157" v="378" actId="20577"/>
          <ac:spMkLst>
            <pc:docMk/>
            <pc:sldMk cId="2013853170" sldId="690"/>
            <ac:spMk id="3" creationId="{3E4038F8-60CE-FB48-228F-777FAB95AA87}"/>
          </ac:spMkLst>
        </pc:spChg>
      </pc:sldChg>
      <pc:sldChg chg="addSp modSp new del mod modClrScheme chgLayout">
        <pc:chgData name="Stephen Souza" userId="4b1856accfb37335" providerId="LiveId" clId="{2B3899DD-9380-4EF2-B9C7-DCE3A3C7EFE2}" dt="2022-11-19T16:10:40.415" v="3045" actId="47"/>
        <pc:sldMkLst>
          <pc:docMk/>
          <pc:sldMk cId="4214058087" sldId="691"/>
        </pc:sldMkLst>
        <pc:spChg chg="mod ord">
          <ac:chgData name="Stephen Souza" userId="4b1856accfb37335" providerId="LiveId" clId="{2B3899DD-9380-4EF2-B9C7-DCE3A3C7EFE2}" dt="2022-11-19T16:02:48.992" v="2554" actId="1076"/>
          <ac:spMkLst>
            <pc:docMk/>
            <pc:sldMk cId="4214058087" sldId="691"/>
            <ac:spMk id="2" creationId="{D644EC03-FEC1-DC3C-17AA-28AC162DF0D9}"/>
          </ac:spMkLst>
        </pc:spChg>
        <pc:spChg chg="add mod ord">
          <ac:chgData name="Stephen Souza" userId="4b1856accfb37335" providerId="LiveId" clId="{2B3899DD-9380-4EF2-B9C7-DCE3A3C7EFE2}" dt="2022-11-18T19:48:27.992" v="782" actId="700"/>
          <ac:spMkLst>
            <pc:docMk/>
            <pc:sldMk cId="4214058087" sldId="691"/>
            <ac:spMk id="3" creationId="{0DE3EE44-4AAE-30C6-5FC4-3CBFC18AA1E5}"/>
          </ac:spMkLst>
        </pc:spChg>
      </pc:sldChg>
      <pc:sldChg chg="modSp new mod">
        <pc:chgData name="Stephen Souza" userId="4b1856accfb37335" providerId="LiveId" clId="{2B3899DD-9380-4EF2-B9C7-DCE3A3C7EFE2}" dt="2022-11-19T21:31:58.997" v="4307" actId="20577"/>
        <pc:sldMkLst>
          <pc:docMk/>
          <pc:sldMk cId="1035047784" sldId="692"/>
        </pc:sldMkLst>
        <pc:spChg chg="mod">
          <ac:chgData name="Stephen Souza" userId="4b1856accfb37335" providerId="LiveId" clId="{2B3899DD-9380-4EF2-B9C7-DCE3A3C7EFE2}" dt="2022-11-19T21:31:58.997" v="4307" actId="20577"/>
          <ac:spMkLst>
            <pc:docMk/>
            <pc:sldMk cId="1035047784" sldId="692"/>
            <ac:spMk id="2" creationId="{A36AF8D5-6A21-0B29-25FC-16BF891D23FE}"/>
          </ac:spMkLst>
        </pc:spChg>
        <pc:spChg chg="mod">
          <ac:chgData name="Stephen Souza" userId="4b1856accfb37335" providerId="LiveId" clId="{2B3899DD-9380-4EF2-B9C7-DCE3A3C7EFE2}" dt="2022-11-19T15:28:17.706" v="1054" actId="20577"/>
          <ac:spMkLst>
            <pc:docMk/>
            <pc:sldMk cId="1035047784" sldId="692"/>
            <ac:spMk id="3" creationId="{4D6F640E-0543-015A-3EA3-1186CE3548A3}"/>
          </ac:spMkLst>
        </pc:spChg>
      </pc:sldChg>
      <pc:sldChg chg="modSp new del mod">
        <pc:chgData name="Stephen Souza" userId="4b1856accfb37335" providerId="LiveId" clId="{2B3899DD-9380-4EF2-B9C7-DCE3A3C7EFE2}" dt="2022-11-19T15:26:14.806" v="919" actId="47"/>
        <pc:sldMkLst>
          <pc:docMk/>
          <pc:sldMk cId="3598856365" sldId="692"/>
        </pc:sldMkLst>
        <pc:spChg chg="mod">
          <ac:chgData name="Stephen Souza" userId="4b1856accfb37335" providerId="LiveId" clId="{2B3899DD-9380-4EF2-B9C7-DCE3A3C7EFE2}" dt="2022-11-19T15:25:31.637" v="916" actId="20577"/>
          <ac:spMkLst>
            <pc:docMk/>
            <pc:sldMk cId="3598856365" sldId="692"/>
            <ac:spMk id="2" creationId="{4D3344CD-CE86-6DD4-E9FF-F0C49939CF91}"/>
          </ac:spMkLst>
        </pc:spChg>
        <pc:spChg chg="mod">
          <ac:chgData name="Stephen Souza" userId="4b1856accfb37335" providerId="LiveId" clId="{2B3899DD-9380-4EF2-B9C7-DCE3A3C7EFE2}" dt="2022-11-19T15:24:49.438" v="824" actId="313"/>
          <ac:spMkLst>
            <pc:docMk/>
            <pc:sldMk cId="3598856365" sldId="692"/>
            <ac:spMk id="3" creationId="{4DB6C65E-7D49-D703-1CDB-A9D0FA4BF11F}"/>
          </ac:spMkLst>
        </pc:spChg>
      </pc:sldChg>
      <pc:sldChg chg="modSp new mod">
        <pc:chgData name="Stephen Souza" userId="4b1856accfb37335" providerId="LiveId" clId="{2B3899DD-9380-4EF2-B9C7-DCE3A3C7EFE2}" dt="2022-11-19T21:34:57.807" v="4353" actId="1076"/>
        <pc:sldMkLst>
          <pc:docMk/>
          <pc:sldMk cId="2880165145" sldId="693"/>
        </pc:sldMkLst>
        <pc:spChg chg="mod">
          <ac:chgData name="Stephen Souza" userId="4b1856accfb37335" providerId="LiveId" clId="{2B3899DD-9380-4EF2-B9C7-DCE3A3C7EFE2}" dt="2022-11-19T21:34:57.807" v="4353" actId="1076"/>
          <ac:spMkLst>
            <pc:docMk/>
            <pc:sldMk cId="2880165145" sldId="693"/>
            <ac:spMk id="2" creationId="{81453700-5044-DD23-3195-563D36441ECB}"/>
          </ac:spMkLst>
        </pc:spChg>
        <pc:spChg chg="mod">
          <ac:chgData name="Stephen Souza" userId="4b1856accfb37335" providerId="LiveId" clId="{2B3899DD-9380-4EF2-B9C7-DCE3A3C7EFE2}" dt="2022-11-19T15:34:39.601" v="1535" actId="20577"/>
          <ac:spMkLst>
            <pc:docMk/>
            <pc:sldMk cId="2880165145" sldId="693"/>
            <ac:spMk id="3" creationId="{143FDD09-86E7-CF0B-F093-ACF4B79E81E5}"/>
          </ac:spMkLst>
        </pc:spChg>
      </pc:sldChg>
      <pc:sldChg chg="modSp add mod">
        <pc:chgData name="Stephen Souza" userId="4b1856accfb37335" providerId="LiveId" clId="{2B3899DD-9380-4EF2-B9C7-DCE3A3C7EFE2}" dt="2022-11-19T22:00:30.619" v="4954" actId="20577"/>
        <pc:sldMkLst>
          <pc:docMk/>
          <pc:sldMk cId="413575711" sldId="694"/>
        </pc:sldMkLst>
        <pc:spChg chg="mod">
          <ac:chgData name="Stephen Souza" userId="4b1856accfb37335" providerId="LiveId" clId="{2B3899DD-9380-4EF2-B9C7-DCE3A3C7EFE2}" dt="2022-11-19T22:00:30.619" v="4954" actId="20577"/>
          <ac:spMkLst>
            <pc:docMk/>
            <pc:sldMk cId="413575711" sldId="694"/>
            <ac:spMk id="2" creationId="{92D756A7-2C9E-F041-2363-5C609D945252}"/>
          </ac:spMkLst>
        </pc:spChg>
      </pc:sldChg>
      <pc:sldChg chg="addSp delSp modSp add mod chgLayout">
        <pc:chgData name="Stephen Souza" userId="4b1856accfb37335" providerId="LiveId" clId="{2B3899DD-9380-4EF2-B9C7-DCE3A3C7EFE2}" dt="2022-11-19T21:41:39.489" v="4607" actId="14100"/>
        <pc:sldMkLst>
          <pc:docMk/>
          <pc:sldMk cId="3827619148" sldId="695"/>
        </pc:sldMkLst>
        <pc:spChg chg="add mod ord">
          <ac:chgData name="Stephen Souza" userId="4b1856accfb37335" providerId="LiveId" clId="{2B3899DD-9380-4EF2-B9C7-DCE3A3C7EFE2}" dt="2022-11-19T21:40:37.875" v="4599" actId="20577"/>
          <ac:spMkLst>
            <pc:docMk/>
            <pc:sldMk cId="3827619148" sldId="695"/>
            <ac:spMk id="2" creationId="{22D4645C-8A36-78EC-9304-A1FFAEDA8CFD}"/>
          </ac:spMkLst>
        </pc:spChg>
        <pc:spChg chg="mod ord">
          <ac:chgData name="Stephen Souza" userId="4b1856accfb37335" providerId="LiveId" clId="{2B3899DD-9380-4EF2-B9C7-DCE3A3C7EFE2}" dt="2022-11-19T21:36:30.512" v="4379" actId="1076"/>
          <ac:spMkLst>
            <pc:docMk/>
            <pc:sldMk cId="3827619148" sldId="695"/>
            <ac:spMk id="3" creationId="{FCAEE41C-225A-23A7-AC9C-91CC4B326BD2}"/>
          </ac:spMkLst>
        </pc:spChg>
        <pc:spChg chg="add mod">
          <ac:chgData name="Stephen Souza" userId="4b1856accfb37335" providerId="LiveId" clId="{2B3899DD-9380-4EF2-B9C7-DCE3A3C7EFE2}" dt="2022-11-19T21:41:39.489" v="4607" actId="14100"/>
          <ac:spMkLst>
            <pc:docMk/>
            <pc:sldMk cId="3827619148" sldId="695"/>
            <ac:spMk id="5" creationId="{3FEB2CCB-5C3D-1B5C-FF21-CB2ADDF2D8AB}"/>
          </ac:spMkLst>
        </pc:spChg>
        <pc:picChg chg="del">
          <ac:chgData name="Stephen Souza" userId="4b1856accfb37335" providerId="LiveId" clId="{2B3899DD-9380-4EF2-B9C7-DCE3A3C7EFE2}" dt="2022-11-19T21:36:19.113" v="4377" actId="478"/>
          <ac:picMkLst>
            <pc:docMk/>
            <pc:sldMk cId="3827619148" sldId="695"/>
            <ac:picMk id="4" creationId="{55DD46BA-8228-901F-1D72-D7546967668B}"/>
          </ac:picMkLst>
        </pc:picChg>
        <pc:picChg chg="del">
          <ac:chgData name="Stephen Souza" userId="4b1856accfb37335" providerId="LiveId" clId="{2B3899DD-9380-4EF2-B9C7-DCE3A3C7EFE2}" dt="2022-11-19T21:36:19.113" v="4377" actId="478"/>
          <ac:picMkLst>
            <pc:docMk/>
            <pc:sldMk cId="3827619148" sldId="695"/>
            <ac:picMk id="6" creationId="{ECF14A1A-406F-011F-039B-1AE4F9B62573}"/>
          </ac:picMkLst>
        </pc:picChg>
        <pc:picChg chg="del">
          <ac:chgData name="Stephen Souza" userId="4b1856accfb37335" providerId="LiveId" clId="{2B3899DD-9380-4EF2-B9C7-DCE3A3C7EFE2}" dt="2022-11-19T21:36:19.113" v="4377" actId="478"/>
          <ac:picMkLst>
            <pc:docMk/>
            <pc:sldMk cId="3827619148" sldId="695"/>
            <ac:picMk id="7" creationId="{1AEA98AE-B87D-B528-B900-9B3131DF3E8E}"/>
          </ac:picMkLst>
        </pc:picChg>
        <pc:picChg chg="del">
          <ac:chgData name="Stephen Souza" userId="4b1856accfb37335" providerId="LiveId" clId="{2B3899DD-9380-4EF2-B9C7-DCE3A3C7EFE2}" dt="2022-11-19T21:36:19.113" v="4377" actId="478"/>
          <ac:picMkLst>
            <pc:docMk/>
            <pc:sldMk cId="3827619148" sldId="695"/>
            <ac:picMk id="8" creationId="{B9896ECF-1D14-BA70-E118-0EA5CD59D5A0}"/>
          </ac:picMkLst>
        </pc:picChg>
        <pc:picChg chg="del">
          <ac:chgData name="Stephen Souza" userId="4b1856accfb37335" providerId="LiveId" clId="{2B3899DD-9380-4EF2-B9C7-DCE3A3C7EFE2}" dt="2022-11-19T21:36:19.113" v="4377" actId="478"/>
          <ac:picMkLst>
            <pc:docMk/>
            <pc:sldMk cId="3827619148" sldId="695"/>
            <ac:picMk id="9" creationId="{36573A00-C9A1-55C7-0F75-0347CE44B607}"/>
          </ac:picMkLst>
        </pc:picChg>
        <pc:picChg chg="del">
          <ac:chgData name="Stephen Souza" userId="4b1856accfb37335" providerId="LiveId" clId="{2B3899DD-9380-4EF2-B9C7-DCE3A3C7EFE2}" dt="2022-11-19T21:36:19.113" v="4377" actId="478"/>
          <ac:picMkLst>
            <pc:docMk/>
            <pc:sldMk cId="3827619148" sldId="695"/>
            <ac:picMk id="10" creationId="{EE7982EF-3BF3-B2AA-A9F7-A691A0C53129}"/>
          </ac:picMkLst>
        </pc:picChg>
      </pc:sldChg>
      <pc:sldMasterChg chg="modSp mod">
        <pc:chgData name="Stephen Souza" userId="4b1856accfb37335" providerId="LiveId" clId="{2B3899DD-9380-4EF2-B9C7-DCE3A3C7EFE2}" dt="2022-11-19T21:36:54.281" v="4382" actId="1076"/>
        <pc:sldMasterMkLst>
          <pc:docMk/>
          <pc:sldMasterMk cId="3004937422" sldId="2147483671"/>
        </pc:sldMasterMkLst>
        <pc:spChg chg="mod">
          <ac:chgData name="Stephen Souza" userId="4b1856accfb37335" providerId="LiveId" clId="{2B3899DD-9380-4EF2-B9C7-DCE3A3C7EFE2}" dt="2022-11-19T21:36:54.281" v="4382" actId="1076"/>
          <ac:spMkLst>
            <pc:docMk/>
            <pc:sldMasterMk cId="3004937422" sldId="2147483671"/>
            <ac:spMk id="13" creationId="{4A50824B-A6CD-4E0E-AF1A-FCD432462FA9}"/>
          </ac:spMkLst>
        </pc:spChg>
        <pc:cxnChg chg="mod">
          <ac:chgData name="Stephen Souza" userId="4b1856accfb37335" providerId="LiveId" clId="{2B3899DD-9380-4EF2-B9C7-DCE3A3C7EFE2}" dt="2022-11-19T21:36:54.281" v="4382" actId="1076"/>
          <ac:cxnSpMkLst>
            <pc:docMk/>
            <pc:sldMasterMk cId="3004937422" sldId="2147483671"/>
            <ac:cxnSpMk id="9" creationId="{1DCC2257-09A0-4CEB-B4E6-F176531964A8}"/>
          </ac:cxnSpMkLst>
        </pc:cxnChg>
      </pc:sldMasterChg>
    </pc:docChg>
  </pc:docChgLst>
  <pc:docChgLst>
    <pc:chgData name="Stephen Souza" userId="4b1856accfb37335" providerId="LiveId" clId="{1274B953-8EB3-4B43-8C60-2F8D6872B9E4}"/>
    <pc:docChg chg="undo custSel addSld delSld modSld sldOrd">
      <pc:chgData name="Stephen Souza" userId="4b1856accfb37335" providerId="LiveId" clId="{1274B953-8EB3-4B43-8C60-2F8D6872B9E4}" dt="2021-11-18T18:41:57.680" v="9396" actId="20577"/>
      <pc:docMkLst>
        <pc:docMk/>
      </pc:docMkLst>
      <pc:sldChg chg="del">
        <pc:chgData name="Stephen Souza" userId="4b1856accfb37335" providerId="LiveId" clId="{1274B953-8EB3-4B43-8C60-2F8D6872B9E4}" dt="2021-11-01T10:45:56.656" v="0" actId="47"/>
        <pc:sldMkLst>
          <pc:docMk/>
          <pc:sldMk cId="3319076225" sldId="256"/>
        </pc:sldMkLst>
      </pc:sldChg>
      <pc:sldChg chg="addSp modSp del mod modClrScheme chgLayout">
        <pc:chgData name="Stephen Souza" userId="4b1856accfb37335" providerId="LiveId" clId="{1274B953-8EB3-4B43-8C60-2F8D6872B9E4}" dt="2021-11-02T21:26:05.664" v="8919" actId="47"/>
        <pc:sldMkLst>
          <pc:docMk/>
          <pc:sldMk cId="3282783004" sldId="437"/>
        </pc:sldMkLst>
        <pc:spChg chg="add mod ord">
          <ac:chgData name="Stephen Souza" userId="4b1856accfb37335" providerId="LiveId" clId="{1274B953-8EB3-4B43-8C60-2F8D6872B9E4}" dt="2021-11-01T23:58:36.874" v="3713" actId="700"/>
          <ac:spMkLst>
            <pc:docMk/>
            <pc:sldMk cId="3282783004" sldId="437"/>
            <ac:spMk id="3" creationId="{26BBB254-32FC-43DB-9C04-671843251889}"/>
          </ac:spMkLst>
        </pc:spChg>
      </pc:sldChg>
      <pc:sldChg chg="addSp modSp mod modClrScheme chgLayout">
        <pc:chgData name="Stephen Souza" userId="4b1856accfb37335" providerId="LiveId" clId="{1274B953-8EB3-4B43-8C60-2F8D6872B9E4}" dt="2021-11-02T21:27:46.535" v="8970" actId="20577"/>
        <pc:sldMkLst>
          <pc:docMk/>
          <pc:sldMk cId="3365287205" sldId="438"/>
        </pc:sldMkLst>
        <pc:spChg chg="add mod">
          <ac:chgData name="Stephen Souza" userId="4b1856accfb37335" providerId="LiveId" clId="{1274B953-8EB3-4B43-8C60-2F8D6872B9E4}" dt="2021-11-01T23:40:09.460" v="3702" actId="1076"/>
          <ac:spMkLst>
            <pc:docMk/>
            <pc:sldMk cId="3365287205" sldId="438"/>
            <ac:spMk id="3" creationId="{C38C3283-9DEA-43C7-92ED-D6C85D453FD9}"/>
          </ac:spMkLst>
        </pc:spChg>
        <pc:spChg chg="add mod ord">
          <ac:chgData name="Stephen Souza" userId="4b1856accfb37335" providerId="LiveId" clId="{1274B953-8EB3-4B43-8C60-2F8D6872B9E4}" dt="2021-11-02T21:27:46.535" v="8970" actId="20577"/>
          <ac:spMkLst>
            <pc:docMk/>
            <pc:sldMk cId="3365287205" sldId="438"/>
            <ac:spMk id="4" creationId="{8333525D-E27D-47A1-A6C0-9B2D844F012C}"/>
          </ac:spMkLst>
        </pc:spChg>
        <pc:picChg chg="mod">
          <ac:chgData name="Stephen Souza" userId="4b1856accfb37335" providerId="LiveId" clId="{1274B953-8EB3-4B43-8C60-2F8D6872B9E4}" dt="2021-11-02T21:27:33.708" v="8967" actId="14100"/>
          <ac:picMkLst>
            <pc:docMk/>
            <pc:sldMk cId="3365287205" sldId="438"/>
            <ac:picMk id="2" creationId="{2A4142BD-1AB0-4151-8C61-7D5ED5DF6E96}"/>
          </ac:picMkLst>
        </pc:picChg>
      </pc:sldChg>
      <pc:sldChg chg="modSp mod">
        <pc:chgData name="Stephen Souza" userId="4b1856accfb37335" providerId="LiveId" clId="{1274B953-8EB3-4B43-8C60-2F8D6872B9E4}" dt="2021-11-06T18:59:58.874" v="9392" actId="20577"/>
        <pc:sldMkLst>
          <pc:docMk/>
          <pc:sldMk cId="2743208752" sldId="481"/>
        </pc:sldMkLst>
        <pc:spChg chg="mod">
          <ac:chgData name="Stephen Souza" userId="4b1856accfb37335" providerId="LiveId" clId="{1274B953-8EB3-4B43-8C60-2F8D6872B9E4}" dt="2021-11-06T18:59:58.874" v="9392" actId="20577"/>
          <ac:spMkLst>
            <pc:docMk/>
            <pc:sldMk cId="2743208752" sldId="481"/>
            <ac:spMk id="2" creationId="{C5446A55-C4EB-4DE0-A9E9-C4DD6C81D8CD}"/>
          </ac:spMkLst>
        </pc:spChg>
      </pc:sldChg>
      <pc:sldChg chg="addSp delSp modSp new mod">
        <pc:chgData name="Stephen Souza" userId="4b1856accfb37335" providerId="LiveId" clId="{1274B953-8EB3-4B43-8C60-2F8D6872B9E4}" dt="2021-11-06T16:04:17.461" v="9307" actId="14100"/>
        <pc:sldMkLst>
          <pc:docMk/>
          <pc:sldMk cId="2214724280" sldId="482"/>
        </pc:sldMkLst>
        <pc:spChg chg="mod">
          <ac:chgData name="Stephen Souza" userId="4b1856accfb37335" providerId="LiveId" clId="{1274B953-8EB3-4B43-8C60-2F8D6872B9E4}" dt="2021-11-06T16:04:17.461" v="9307" actId="14100"/>
          <ac:spMkLst>
            <pc:docMk/>
            <pc:sldMk cId="2214724280" sldId="482"/>
            <ac:spMk id="2" creationId="{6CE095A1-9594-480A-8DEE-D433195622E3}"/>
          </ac:spMkLst>
        </pc:spChg>
        <pc:spChg chg="mod">
          <ac:chgData name="Stephen Souza" userId="4b1856accfb37335" providerId="LiveId" clId="{1274B953-8EB3-4B43-8C60-2F8D6872B9E4}" dt="2021-11-01T10:48:23.135" v="77" actId="20577"/>
          <ac:spMkLst>
            <pc:docMk/>
            <pc:sldMk cId="2214724280" sldId="482"/>
            <ac:spMk id="3" creationId="{63F051BD-601B-448B-B50C-56C28A1FC609}"/>
          </ac:spMkLst>
        </pc:spChg>
        <pc:picChg chg="add del mod modCrop">
          <ac:chgData name="Stephen Souza" userId="4b1856accfb37335" providerId="LiveId" clId="{1274B953-8EB3-4B43-8C60-2F8D6872B9E4}" dt="2021-11-06T16:03:33.578" v="9301" actId="478"/>
          <ac:picMkLst>
            <pc:docMk/>
            <pc:sldMk cId="2214724280" sldId="482"/>
            <ac:picMk id="4" creationId="{1E1B5096-E34C-40DE-A8DF-5AEAAEF175E7}"/>
          </ac:picMkLst>
        </pc:picChg>
        <pc:picChg chg="add del mod">
          <ac:chgData name="Stephen Souza" userId="4b1856accfb37335" providerId="LiveId" clId="{1274B953-8EB3-4B43-8C60-2F8D6872B9E4}" dt="2021-11-06T16:03:33.578" v="9301" actId="478"/>
          <ac:picMkLst>
            <pc:docMk/>
            <pc:sldMk cId="2214724280" sldId="482"/>
            <ac:picMk id="5" creationId="{F3A0F90E-74AA-4DA6-B293-582DA928AAC7}"/>
          </ac:picMkLst>
        </pc:picChg>
      </pc:sldChg>
      <pc:sldChg chg="addSp modSp new mod">
        <pc:chgData name="Stephen Souza" userId="4b1856accfb37335" providerId="LiveId" clId="{1274B953-8EB3-4B43-8C60-2F8D6872B9E4}" dt="2021-11-06T16:04:50.259" v="9308" actId="20577"/>
        <pc:sldMkLst>
          <pc:docMk/>
          <pc:sldMk cId="4048863526" sldId="483"/>
        </pc:sldMkLst>
        <pc:spChg chg="mod">
          <ac:chgData name="Stephen Souza" userId="4b1856accfb37335" providerId="LiveId" clId="{1274B953-8EB3-4B43-8C60-2F8D6872B9E4}" dt="2021-11-06T16:04:50.259" v="9308" actId="20577"/>
          <ac:spMkLst>
            <pc:docMk/>
            <pc:sldMk cId="4048863526" sldId="483"/>
            <ac:spMk id="2" creationId="{CF0862E3-7821-4453-AF90-9152A8F65720}"/>
          </ac:spMkLst>
        </pc:spChg>
        <pc:spChg chg="mod">
          <ac:chgData name="Stephen Souza" userId="4b1856accfb37335" providerId="LiveId" clId="{1274B953-8EB3-4B43-8C60-2F8D6872B9E4}" dt="2021-11-01T21:38:42.839" v="3141" actId="20577"/>
          <ac:spMkLst>
            <pc:docMk/>
            <pc:sldMk cId="4048863526" sldId="483"/>
            <ac:spMk id="3" creationId="{C4E060E6-A991-44EF-8200-26DA0EA1263A}"/>
          </ac:spMkLst>
        </pc:spChg>
        <pc:picChg chg="add mod">
          <ac:chgData name="Stephen Souza" userId="4b1856accfb37335" providerId="LiveId" clId="{1274B953-8EB3-4B43-8C60-2F8D6872B9E4}" dt="2021-11-01T21:38:35.414" v="3128" actId="1440"/>
          <ac:picMkLst>
            <pc:docMk/>
            <pc:sldMk cId="4048863526" sldId="483"/>
            <ac:picMk id="4" creationId="{E2DFAEDE-33F0-43D8-A3CD-909A6BD59D2A}"/>
          </ac:picMkLst>
        </pc:picChg>
        <pc:picChg chg="add mod">
          <ac:chgData name="Stephen Souza" userId="4b1856accfb37335" providerId="LiveId" clId="{1274B953-8EB3-4B43-8C60-2F8D6872B9E4}" dt="2021-11-01T21:38:35.414" v="3128" actId="1440"/>
          <ac:picMkLst>
            <pc:docMk/>
            <pc:sldMk cId="4048863526" sldId="483"/>
            <ac:picMk id="5" creationId="{6E235C6B-DE99-4E8E-B646-E4CE8C006B64}"/>
          </ac:picMkLst>
        </pc:picChg>
      </pc:sldChg>
      <pc:sldChg chg="addSp modSp new mod">
        <pc:chgData name="Stephen Souza" userId="4b1856accfb37335" providerId="LiveId" clId="{1274B953-8EB3-4B43-8C60-2F8D6872B9E4}" dt="2021-11-06T14:38:38.551" v="9047" actId="20577"/>
        <pc:sldMkLst>
          <pc:docMk/>
          <pc:sldMk cId="2879396485" sldId="484"/>
        </pc:sldMkLst>
        <pc:spChg chg="mod">
          <ac:chgData name="Stephen Souza" userId="4b1856accfb37335" providerId="LiveId" clId="{1274B953-8EB3-4B43-8C60-2F8D6872B9E4}" dt="2021-11-06T14:38:38.551" v="9047" actId="20577"/>
          <ac:spMkLst>
            <pc:docMk/>
            <pc:sldMk cId="2879396485" sldId="484"/>
            <ac:spMk id="2" creationId="{8E79A444-E117-42ED-A645-FC32EC519E37}"/>
          </ac:spMkLst>
        </pc:spChg>
        <pc:spChg chg="mod">
          <ac:chgData name="Stephen Souza" userId="4b1856accfb37335" providerId="LiveId" clId="{1274B953-8EB3-4B43-8C60-2F8D6872B9E4}" dt="2021-11-01T10:53:15.128" v="252" actId="20577"/>
          <ac:spMkLst>
            <pc:docMk/>
            <pc:sldMk cId="2879396485" sldId="484"/>
            <ac:spMk id="3" creationId="{E57E2251-CD5E-48EF-B14E-7F296BEC857C}"/>
          </ac:spMkLst>
        </pc:spChg>
        <pc:spChg chg="add mod">
          <ac:chgData name="Stephen Souza" userId="4b1856accfb37335" providerId="LiveId" clId="{1274B953-8EB3-4B43-8C60-2F8D6872B9E4}" dt="2021-11-01T21:49:59.613" v="3232" actId="207"/>
          <ac:spMkLst>
            <pc:docMk/>
            <pc:sldMk cId="2879396485" sldId="484"/>
            <ac:spMk id="6" creationId="{D46852DC-E8B6-4C53-B910-9B2E525C6217}"/>
          </ac:spMkLst>
        </pc:spChg>
        <pc:picChg chg="add mod">
          <ac:chgData name="Stephen Souza" userId="4b1856accfb37335" providerId="LiveId" clId="{1274B953-8EB3-4B43-8C60-2F8D6872B9E4}" dt="2021-11-01T21:47:45.369" v="3215" actId="1076"/>
          <ac:picMkLst>
            <pc:docMk/>
            <pc:sldMk cId="2879396485" sldId="484"/>
            <ac:picMk id="4" creationId="{8DD6B023-CBA9-4F3F-AAE6-AC2364100CD1}"/>
          </ac:picMkLst>
        </pc:picChg>
        <pc:picChg chg="add mod">
          <ac:chgData name="Stephen Souza" userId="4b1856accfb37335" providerId="LiveId" clId="{1274B953-8EB3-4B43-8C60-2F8D6872B9E4}" dt="2021-11-01T21:47:47.553" v="3216" actId="1076"/>
          <ac:picMkLst>
            <pc:docMk/>
            <pc:sldMk cId="2879396485" sldId="484"/>
            <ac:picMk id="5" creationId="{4B8B7C8E-146E-4BBF-9A7B-C39EAC92F427}"/>
          </ac:picMkLst>
        </pc:picChg>
      </pc:sldChg>
      <pc:sldChg chg="modSp new mod">
        <pc:chgData name="Stephen Souza" userId="4b1856accfb37335" providerId="LiveId" clId="{1274B953-8EB3-4B43-8C60-2F8D6872B9E4}" dt="2021-11-06T14:40:54.441" v="9158" actId="20577"/>
        <pc:sldMkLst>
          <pc:docMk/>
          <pc:sldMk cId="18750273" sldId="485"/>
        </pc:sldMkLst>
        <pc:spChg chg="mod">
          <ac:chgData name="Stephen Souza" userId="4b1856accfb37335" providerId="LiveId" clId="{1274B953-8EB3-4B43-8C60-2F8D6872B9E4}" dt="2021-11-06T14:40:54.441" v="9158" actId="20577"/>
          <ac:spMkLst>
            <pc:docMk/>
            <pc:sldMk cId="18750273" sldId="485"/>
            <ac:spMk id="2" creationId="{66F7BC19-E63A-499B-B853-B3BF03DEEF60}"/>
          </ac:spMkLst>
        </pc:spChg>
        <pc:spChg chg="mod">
          <ac:chgData name="Stephen Souza" userId="4b1856accfb37335" providerId="LiveId" clId="{1274B953-8EB3-4B43-8C60-2F8D6872B9E4}" dt="2021-11-01T10:54:56.749" v="273" actId="20577"/>
          <ac:spMkLst>
            <pc:docMk/>
            <pc:sldMk cId="18750273" sldId="485"/>
            <ac:spMk id="3" creationId="{65CF332F-6085-4906-8F05-18D4434E5A49}"/>
          </ac:spMkLst>
        </pc:spChg>
      </pc:sldChg>
      <pc:sldChg chg="addSp modSp add mod ord">
        <pc:chgData name="Stephen Souza" userId="4b1856accfb37335" providerId="LiveId" clId="{1274B953-8EB3-4B43-8C60-2F8D6872B9E4}" dt="2021-11-06T14:43:31.612" v="9162"/>
        <pc:sldMkLst>
          <pc:docMk/>
          <pc:sldMk cId="3696050429" sldId="486"/>
        </pc:sldMkLst>
        <pc:spChg chg="mod">
          <ac:chgData name="Stephen Souza" userId="4b1856accfb37335" providerId="LiveId" clId="{1274B953-8EB3-4B43-8C60-2F8D6872B9E4}" dt="2021-11-01T21:57:53.917" v="3583" actId="20577"/>
          <ac:spMkLst>
            <pc:docMk/>
            <pc:sldMk cId="3696050429" sldId="486"/>
            <ac:spMk id="2" creationId="{66F7BC19-E63A-499B-B853-B3BF03DEEF60}"/>
          </ac:spMkLst>
        </pc:spChg>
        <pc:picChg chg="add mod">
          <ac:chgData name="Stephen Souza" userId="4b1856accfb37335" providerId="LiveId" clId="{1274B953-8EB3-4B43-8C60-2F8D6872B9E4}" dt="2021-11-01T21:13:37.241" v="1747" actId="1440"/>
          <ac:picMkLst>
            <pc:docMk/>
            <pc:sldMk cId="3696050429" sldId="486"/>
            <ac:picMk id="4" creationId="{8635FD01-017F-499C-9C0E-5D711E71BD63}"/>
          </ac:picMkLst>
        </pc:picChg>
        <pc:picChg chg="add mod">
          <ac:chgData name="Stephen Souza" userId="4b1856accfb37335" providerId="LiveId" clId="{1274B953-8EB3-4B43-8C60-2F8D6872B9E4}" dt="2021-11-01T21:13:37.241" v="1747" actId="1440"/>
          <ac:picMkLst>
            <pc:docMk/>
            <pc:sldMk cId="3696050429" sldId="486"/>
            <ac:picMk id="5" creationId="{F0273DEF-BA76-4A96-A192-29AEF074555B}"/>
          </ac:picMkLst>
        </pc:picChg>
      </pc:sldChg>
      <pc:sldChg chg="modSp new mod">
        <pc:chgData name="Stephen Souza" userId="4b1856accfb37335" providerId="LiveId" clId="{1274B953-8EB3-4B43-8C60-2F8D6872B9E4}" dt="2021-11-06T14:48:23.150" v="9279" actId="14100"/>
        <pc:sldMkLst>
          <pc:docMk/>
          <pc:sldMk cId="3150963216" sldId="487"/>
        </pc:sldMkLst>
        <pc:spChg chg="mod">
          <ac:chgData name="Stephen Souza" userId="4b1856accfb37335" providerId="LiveId" clId="{1274B953-8EB3-4B43-8C60-2F8D6872B9E4}" dt="2021-11-06T14:48:23.150" v="9279" actId="14100"/>
          <ac:spMkLst>
            <pc:docMk/>
            <pc:sldMk cId="3150963216" sldId="487"/>
            <ac:spMk id="2" creationId="{30DC0EFD-6616-411A-86D2-F360CE9D9202}"/>
          </ac:spMkLst>
        </pc:spChg>
        <pc:spChg chg="mod">
          <ac:chgData name="Stephen Souza" userId="4b1856accfb37335" providerId="LiveId" clId="{1274B953-8EB3-4B43-8C60-2F8D6872B9E4}" dt="2021-11-01T23:37:12.437" v="3696" actId="20577"/>
          <ac:spMkLst>
            <pc:docMk/>
            <pc:sldMk cId="3150963216" sldId="487"/>
            <ac:spMk id="3" creationId="{E75FBA54-46ED-49A0-93D5-753DF461552B}"/>
          </ac:spMkLst>
        </pc:spChg>
      </pc:sldChg>
      <pc:sldChg chg="modSp add mod">
        <pc:chgData name="Stephen Souza" userId="4b1856accfb37335" providerId="LiveId" clId="{1274B953-8EB3-4B43-8C60-2F8D6872B9E4}" dt="2021-11-01T22:00:00.769" v="3694" actId="20577"/>
        <pc:sldMkLst>
          <pc:docMk/>
          <pc:sldMk cId="607554651" sldId="488"/>
        </pc:sldMkLst>
        <pc:spChg chg="mod">
          <ac:chgData name="Stephen Souza" userId="4b1856accfb37335" providerId="LiveId" clId="{1274B953-8EB3-4B43-8C60-2F8D6872B9E4}" dt="2021-11-01T22:00:00.769" v="3694" actId="20577"/>
          <ac:spMkLst>
            <pc:docMk/>
            <pc:sldMk cId="607554651" sldId="488"/>
            <ac:spMk id="2" creationId="{66F7BC19-E63A-499B-B853-B3BF03DEEF60}"/>
          </ac:spMkLst>
        </pc:spChg>
      </pc:sldChg>
      <pc:sldChg chg="addSp modSp new mod ord">
        <pc:chgData name="Stephen Souza" userId="4b1856accfb37335" providerId="LiveId" clId="{1274B953-8EB3-4B43-8C60-2F8D6872B9E4}" dt="2021-11-06T14:42:42.121" v="9160"/>
        <pc:sldMkLst>
          <pc:docMk/>
          <pc:sldMk cId="372611618" sldId="489"/>
        </pc:sldMkLst>
        <pc:spChg chg="mod">
          <ac:chgData name="Stephen Souza" userId="4b1856accfb37335" providerId="LiveId" clId="{1274B953-8EB3-4B43-8C60-2F8D6872B9E4}" dt="2021-11-01T21:23:11.760" v="2206" actId="20577"/>
          <ac:spMkLst>
            <pc:docMk/>
            <pc:sldMk cId="372611618" sldId="489"/>
            <ac:spMk id="2" creationId="{E1219DD0-66F8-4395-8A10-72F568C66AA1}"/>
          </ac:spMkLst>
        </pc:spChg>
        <pc:spChg chg="mod">
          <ac:chgData name="Stephen Souza" userId="4b1856accfb37335" providerId="LiveId" clId="{1274B953-8EB3-4B43-8C60-2F8D6872B9E4}" dt="2021-11-01T21:15:42.713" v="1775" actId="20577"/>
          <ac:spMkLst>
            <pc:docMk/>
            <pc:sldMk cId="372611618" sldId="489"/>
            <ac:spMk id="3" creationId="{A90061B5-DA5D-4337-A6AB-94F4FF1F4225}"/>
          </ac:spMkLst>
        </pc:spChg>
        <pc:picChg chg="add mod">
          <ac:chgData name="Stephen Souza" userId="4b1856accfb37335" providerId="LiveId" clId="{1274B953-8EB3-4B43-8C60-2F8D6872B9E4}" dt="2021-11-01T21:25:05.135" v="2211" actId="1440"/>
          <ac:picMkLst>
            <pc:docMk/>
            <pc:sldMk cId="372611618" sldId="489"/>
            <ac:picMk id="4" creationId="{BBF8B0C7-9EAA-4235-A0CC-892F0CF2F79F}"/>
          </ac:picMkLst>
        </pc:picChg>
        <pc:picChg chg="add mod">
          <ac:chgData name="Stephen Souza" userId="4b1856accfb37335" providerId="LiveId" clId="{1274B953-8EB3-4B43-8C60-2F8D6872B9E4}" dt="2021-11-01T21:25:05.135" v="2211" actId="1440"/>
          <ac:picMkLst>
            <pc:docMk/>
            <pc:sldMk cId="372611618" sldId="489"/>
            <ac:picMk id="5" creationId="{131419B1-82D7-445D-9350-2EA2628FA911}"/>
          </ac:picMkLst>
        </pc:picChg>
      </pc:sldChg>
      <pc:sldChg chg="modSp new mod ord">
        <pc:chgData name="Stephen Souza" userId="4b1856accfb37335" providerId="LiveId" clId="{1274B953-8EB3-4B43-8C60-2F8D6872B9E4}" dt="2021-11-06T14:42:42.121" v="9160"/>
        <pc:sldMkLst>
          <pc:docMk/>
          <pc:sldMk cId="3855615427" sldId="490"/>
        </pc:sldMkLst>
        <pc:spChg chg="mod">
          <ac:chgData name="Stephen Souza" userId="4b1856accfb37335" providerId="LiveId" clId="{1274B953-8EB3-4B43-8C60-2F8D6872B9E4}" dt="2021-11-01T21:04:16.268" v="1601" actId="20577"/>
          <ac:spMkLst>
            <pc:docMk/>
            <pc:sldMk cId="3855615427" sldId="490"/>
            <ac:spMk id="2" creationId="{BA154FDD-F165-4158-89D1-79B7EF034DBA}"/>
          </ac:spMkLst>
        </pc:spChg>
        <pc:spChg chg="mod">
          <ac:chgData name="Stephen Souza" userId="4b1856accfb37335" providerId="LiveId" clId="{1274B953-8EB3-4B43-8C60-2F8D6872B9E4}" dt="2021-11-01T21:35:28.475" v="3110" actId="27636"/>
          <ac:spMkLst>
            <pc:docMk/>
            <pc:sldMk cId="3855615427" sldId="490"/>
            <ac:spMk id="3" creationId="{C9035DE2-D4F9-401C-B646-3D1A482F4389}"/>
          </ac:spMkLst>
        </pc:spChg>
      </pc:sldChg>
      <pc:sldChg chg="modSp new mod ord">
        <pc:chgData name="Stephen Souza" userId="4b1856accfb37335" providerId="LiveId" clId="{1274B953-8EB3-4B43-8C60-2F8D6872B9E4}" dt="2021-11-06T14:42:42.121" v="9160"/>
        <pc:sldMkLst>
          <pc:docMk/>
          <pc:sldMk cId="2979165561" sldId="491"/>
        </pc:sldMkLst>
        <pc:spChg chg="mod">
          <ac:chgData name="Stephen Souza" userId="4b1856accfb37335" providerId="LiveId" clId="{1274B953-8EB3-4B43-8C60-2F8D6872B9E4}" dt="2021-11-01T21:35:03.490" v="3073" actId="14100"/>
          <ac:spMkLst>
            <pc:docMk/>
            <pc:sldMk cId="2979165561" sldId="491"/>
            <ac:spMk id="2" creationId="{7D081857-172B-4987-B776-2074252718DC}"/>
          </ac:spMkLst>
        </pc:spChg>
        <pc:spChg chg="mod">
          <ac:chgData name="Stephen Souza" userId="4b1856accfb37335" providerId="LiveId" clId="{1274B953-8EB3-4B43-8C60-2F8D6872B9E4}" dt="2021-11-01T21:34:03.245" v="3001" actId="20577"/>
          <ac:spMkLst>
            <pc:docMk/>
            <pc:sldMk cId="2979165561" sldId="491"/>
            <ac:spMk id="3" creationId="{D1CD794E-8DAD-4B16-8627-0C68BE1C21C8}"/>
          </ac:spMkLst>
        </pc:spChg>
      </pc:sldChg>
      <pc:sldChg chg="addSp delSp modSp new mod modClrScheme chgLayout">
        <pc:chgData name="Stephen Souza" userId="4b1856accfb37335" providerId="LiveId" clId="{1274B953-8EB3-4B43-8C60-2F8D6872B9E4}" dt="2021-11-06T14:49:11.490" v="9284" actId="20577"/>
        <pc:sldMkLst>
          <pc:docMk/>
          <pc:sldMk cId="1383241596" sldId="492"/>
        </pc:sldMkLst>
        <pc:spChg chg="add del mod ord">
          <ac:chgData name="Stephen Souza" userId="4b1856accfb37335" providerId="LiveId" clId="{1274B953-8EB3-4B43-8C60-2F8D6872B9E4}" dt="2021-11-01T23:56:49.141" v="3709" actId="478"/>
          <ac:spMkLst>
            <pc:docMk/>
            <pc:sldMk cId="1383241596" sldId="492"/>
            <ac:spMk id="4" creationId="{1FF081BA-6934-4698-B714-0F776C2B2D37}"/>
          </ac:spMkLst>
        </pc:spChg>
        <pc:spChg chg="add del mod ord">
          <ac:chgData name="Stephen Souza" userId="4b1856accfb37335" providerId="LiveId" clId="{1274B953-8EB3-4B43-8C60-2F8D6872B9E4}" dt="2021-11-02T15:01:37.679" v="4533" actId="478"/>
          <ac:spMkLst>
            <pc:docMk/>
            <pc:sldMk cId="1383241596" sldId="492"/>
            <ac:spMk id="5" creationId="{BEDDCB00-47B6-4CAA-82EC-A9D28B4864D4}"/>
          </ac:spMkLst>
        </pc:spChg>
        <pc:spChg chg="add mod ord">
          <ac:chgData name="Stephen Souza" userId="4b1856accfb37335" providerId="LiveId" clId="{1274B953-8EB3-4B43-8C60-2F8D6872B9E4}" dt="2021-11-06T14:49:11.490" v="9284" actId="20577"/>
          <ac:spMkLst>
            <pc:docMk/>
            <pc:sldMk cId="1383241596" sldId="492"/>
            <ac:spMk id="6" creationId="{3ADFDA4A-8AA8-4FE6-AA01-41AEB2AF9A32}"/>
          </ac:spMkLst>
        </pc:spChg>
        <pc:picChg chg="add mod">
          <ac:chgData name="Stephen Souza" userId="4b1856accfb37335" providerId="LiveId" clId="{1274B953-8EB3-4B43-8C60-2F8D6872B9E4}" dt="2021-11-02T15:04:14.818" v="4742" actId="1076"/>
          <ac:picMkLst>
            <pc:docMk/>
            <pc:sldMk cId="1383241596" sldId="492"/>
            <ac:picMk id="3" creationId="{1DD7719A-3CCC-44B3-84EF-7F458B5A6A66}"/>
          </ac:picMkLst>
        </pc:picChg>
      </pc:sldChg>
      <pc:sldChg chg="addSp delSp modSp new mod ord modClrScheme modAnim chgLayout">
        <pc:chgData name="Stephen Souza" userId="4b1856accfb37335" providerId="LiveId" clId="{1274B953-8EB3-4B43-8C60-2F8D6872B9E4}" dt="2021-11-06T16:06:51.802" v="9310" actId="313"/>
        <pc:sldMkLst>
          <pc:docMk/>
          <pc:sldMk cId="3473886432" sldId="493"/>
        </pc:sldMkLst>
        <pc:spChg chg="add mod">
          <ac:chgData name="Stephen Souza" userId="4b1856accfb37335" providerId="LiveId" clId="{1274B953-8EB3-4B43-8C60-2F8D6872B9E4}" dt="2021-11-02T14:48:52.428" v="3798" actId="20577"/>
          <ac:spMkLst>
            <pc:docMk/>
            <pc:sldMk cId="3473886432" sldId="493"/>
            <ac:spMk id="2" creationId="{38A60756-EF4C-4148-BE85-8971E3155D2B}"/>
          </ac:spMkLst>
        </pc:spChg>
        <pc:spChg chg="add mod">
          <ac:chgData name="Stephen Souza" userId="4b1856accfb37335" providerId="LiveId" clId="{1274B953-8EB3-4B43-8C60-2F8D6872B9E4}" dt="2021-11-06T14:44:41.349" v="9169" actId="693"/>
          <ac:spMkLst>
            <pc:docMk/>
            <pc:sldMk cId="3473886432" sldId="493"/>
            <ac:spMk id="3" creationId="{29B8BB10-CFEE-4B4F-9C90-3EE76712D160}"/>
          </ac:spMkLst>
        </pc:spChg>
        <pc:graphicFrameChg chg="add mod modGraphic">
          <ac:chgData name="Stephen Souza" userId="4b1856accfb37335" providerId="LiveId" clId="{1274B953-8EB3-4B43-8C60-2F8D6872B9E4}" dt="2021-11-06T16:06:51.802" v="9310" actId="313"/>
          <ac:graphicFrameMkLst>
            <pc:docMk/>
            <pc:sldMk cId="3473886432" sldId="493"/>
            <ac:graphicFrameMk id="5" creationId="{47B77B9C-5C2E-4BBE-AC92-E74BA84840B4}"/>
          </ac:graphicFrameMkLst>
        </pc:graphicFrameChg>
        <pc:picChg chg="add del mod">
          <ac:chgData name="Stephen Souza" userId="4b1856accfb37335" providerId="LiveId" clId="{1274B953-8EB3-4B43-8C60-2F8D6872B9E4}" dt="2021-11-02T14:57:16.667" v="4090" actId="478"/>
          <ac:picMkLst>
            <pc:docMk/>
            <pc:sldMk cId="3473886432" sldId="493"/>
            <ac:picMk id="4" creationId="{DF993D65-4A23-455D-8878-BACF812E0FCD}"/>
          </ac:picMkLst>
        </pc:picChg>
      </pc:sldChg>
      <pc:sldChg chg="addSp modSp new mod ord modClrScheme chgLayout">
        <pc:chgData name="Stephen Souza" userId="4b1856accfb37335" providerId="LiveId" clId="{1274B953-8EB3-4B43-8C60-2F8D6872B9E4}" dt="2021-11-06T14:50:42.619" v="9300" actId="5793"/>
        <pc:sldMkLst>
          <pc:docMk/>
          <pc:sldMk cId="2546332815" sldId="494"/>
        </pc:sldMkLst>
        <pc:spChg chg="mod ord">
          <ac:chgData name="Stephen Souza" userId="4b1856accfb37335" providerId="LiveId" clId="{1274B953-8EB3-4B43-8C60-2F8D6872B9E4}" dt="2021-11-02T15:09:55.958" v="5037" actId="1076"/>
          <ac:spMkLst>
            <pc:docMk/>
            <pc:sldMk cId="2546332815" sldId="494"/>
            <ac:spMk id="2" creationId="{63424FFE-A0C5-4035-8AAF-88B9E14C3D89}"/>
          </ac:spMkLst>
        </pc:spChg>
        <pc:spChg chg="add mod ord">
          <ac:chgData name="Stephen Souza" userId="4b1856accfb37335" providerId="LiveId" clId="{1274B953-8EB3-4B43-8C60-2F8D6872B9E4}" dt="2021-11-06T14:50:42.619" v="9300" actId="5793"/>
          <ac:spMkLst>
            <pc:docMk/>
            <pc:sldMk cId="2546332815" sldId="494"/>
            <ac:spMk id="3" creationId="{2F006BD1-56F4-448B-BB2E-8F4618DFA7FF}"/>
          </ac:spMkLst>
        </pc:spChg>
      </pc:sldChg>
      <pc:sldChg chg="modSp new del mod">
        <pc:chgData name="Stephen Souza" userId="4b1856accfb37335" providerId="LiveId" clId="{1274B953-8EB3-4B43-8C60-2F8D6872B9E4}" dt="2021-11-02T21:30:26.702" v="9007" actId="47"/>
        <pc:sldMkLst>
          <pc:docMk/>
          <pc:sldMk cId="2219129214" sldId="495"/>
        </pc:sldMkLst>
        <pc:spChg chg="mod">
          <ac:chgData name="Stephen Souza" userId="4b1856accfb37335" providerId="LiveId" clId="{1274B953-8EB3-4B43-8C60-2F8D6872B9E4}" dt="2021-11-02T16:40:47.279" v="5810" actId="5793"/>
          <ac:spMkLst>
            <pc:docMk/>
            <pc:sldMk cId="2219129214" sldId="495"/>
            <ac:spMk id="3" creationId="{DB09FF43-4E4A-4296-8249-E9F64E375FE8}"/>
          </ac:spMkLst>
        </pc:spChg>
      </pc:sldChg>
      <pc:sldChg chg="addSp delSp modSp add mod">
        <pc:chgData name="Stephen Souza" userId="4b1856accfb37335" providerId="LiveId" clId="{1274B953-8EB3-4B43-8C60-2F8D6872B9E4}" dt="2021-11-02T21:15:54.191" v="8286" actId="1076"/>
        <pc:sldMkLst>
          <pc:docMk/>
          <pc:sldMk cId="70352042" sldId="496"/>
        </pc:sldMkLst>
        <pc:spChg chg="del mod">
          <ac:chgData name="Stephen Souza" userId="4b1856accfb37335" providerId="LiveId" clId="{1274B953-8EB3-4B43-8C60-2F8D6872B9E4}" dt="2021-11-02T20:38:40.461" v="8138" actId="478"/>
          <ac:spMkLst>
            <pc:docMk/>
            <pc:sldMk cId="70352042" sldId="496"/>
            <ac:spMk id="2" creationId="{1144A638-F082-4A3F-BA9F-57C5543291DF}"/>
          </ac:spMkLst>
        </pc:spChg>
        <pc:spChg chg="mod">
          <ac:chgData name="Stephen Souza" userId="4b1856accfb37335" providerId="LiveId" clId="{1274B953-8EB3-4B43-8C60-2F8D6872B9E4}" dt="2021-11-02T21:15:54.191" v="8286" actId="1076"/>
          <ac:spMkLst>
            <pc:docMk/>
            <pc:sldMk cId="70352042" sldId="496"/>
            <ac:spMk id="3" creationId="{DB09FF43-4E4A-4296-8249-E9F64E375FE8}"/>
          </ac:spMkLst>
        </pc:spChg>
        <pc:spChg chg="add mod">
          <ac:chgData name="Stephen Souza" userId="4b1856accfb37335" providerId="LiveId" clId="{1274B953-8EB3-4B43-8C60-2F8D6872B9E4}" dt="2021-11-02T21:15:45.071" v="8285" actId="5793"/>
          <ac:spMkLst>
            <pc:docMk/>
            <pc:sldMk cId="70352042" sldId="496"/>
            <ac:spMk id="10" creationId="{A4CB911F-46B6-459E-BF4F-411DECB8274E}"/>
          </ac:spMkLst>
        </pc:spChg>
        <pc:picChg chg="add del mod">
          <ac:chgData name="Stephen Souza" userId="4b1856accfb37335" providerId="LiveId" clId="{1274B953-8EB3-4B43-8C60-2F8D6872B9E4}" dt="2021-11-02T20:20:43.818" v="7389" actId="478"/>
          <ac:picMkLst>
            <pc:docMk/>
            <pc:sldMk cId="70352042" sldId="496"/>
            <ac:picMk id="5" creationId="{C877EF4F-F88E-45C9-B8BE-6003F940C10E}"/>
          </ac:picMkLst>
        </pc:picChg>
        <pc:picChg chg="add del mod">
          <ac:chgData name="Stephen Souza" userId="4b1856accfb37335" providerId="LiveId" clId="{1274B953-8EB3-4B43-8C60-2F8D6872B9E4}" dt="2021-11-02T21:12:36.950" v="8240" actId="478"/>
          <ac:picMkLst>
            <pc:docMk/>
            <pc:sldMk cId="70352042" sldId="496"/>
            <ac:picMk id="7" creationId="{5C2EA5F4-33A6-40EC-ADF3-AC7E4B552D38}"/>
          </ac:picMkLst>
        </pc:picChg>
        <pc:picChg chg="add del mod">
          <ac:chgData name="Stephen Souza" userId="4b1856accfb37335" providerId="LiveId" clId="{1274B953-8EB3-4B43-8C60-2F8D6872B9E4}" dt="2021-11-02T20:43:47.603" v="8224" actId="478"/>
          <ac:picMkLst>
            <pc:docMk/>
            <pc:sldMk cId="70352042" sldId="496"/>
            <ac:picMk id="9" creationId="{F944D61C-8C7D-415E-82C9-D69EF47C4039}"/>
          </ac:picMkLst>
        </pc:picChg>
        <pc:picChg chg="add mod">
          <ac:chgData name="Stephen Souza" userId="4b1856accfb37335" providerId="LiveId" clId="{1274B953-8EB3-4B43-8C60-2F8D6872B9E4}" dt="2021-11-02T21:13:39.490" v="8259" actId="14100"/>
          <ac:picMkLst>
            <pc:docMk/>
            <pc:sldMk cId="70352042" sldId="496"/>
            <ac:picMk id="12" creationId="{284C39D9-AF53-4E63-9E3F-B820C1B62B39}"/>
          </ac:picMkLst>
        </pc:picChg>
        <pc:picChg chg="add del mod">
          <ac:chgData name="Stephen Souza" userId="4b1856accfb37335" providerId="LiveId" clId="{1274B953-8EB3-4B43-8C60-2F8D6872B9E4}" dt="2021-11-02T21:12:09.943" v="8235" actId="21"/>
          <ac:picMkLst>
            <pc:docMk/>
            <pc:sldMk cId="70352042" sldId="496"/>
            <ac:picMk id="14" creationId="{F5638ED3-DAA8-4FF8-8246-89400F4181A0}"/>
          </ac:picMkLst>
        </pc:picChg>
        <pc:picChg chg="add mod">
          <ac:chgData name="Stephen Souza" userId="4b1856accfb37335" providerId="LiveId" clId="{1274B953-8EB3-4B43-8C60-2F8D6872B9E4}" dt="2021-11-02T21:12:59.421" v="8246" actId="14100"/>
          <ac:picMkLst>
            <pc:docMk/>
            <pc:sldMk cId="70352042" sldId="496"/>
            <ac:picMk id="15" creationId="{225DA506-EEB9-4CF2-A255-0DFF56943683}"/>
          </ac:picMkLst>
        </pc:picChg>
      </pc:sldChg>
      <pc:sldChg chg="addSp delSp modSp add mod ord chgLayout">
        <pc:chgData name="Stephen Souza" userId="4b1856accfb37335" providerId="LiveId" clId="{1274B953-8EB3-4B43-8C60-2F8D6872B9E4}" dt="2021-11-02T21:30:32.737" v="9009"/>
        <pc:sldMkLst>
          <pc:docMk/>
          <pc:sldMk cId="2512357872" sldId="497"/>
        </pc:sldMkLst>
        <pc:spChg chg="del mod">
          <ac:chgData name="Stephen Souza" userId="4b1856accfb37335" providerId="LiveId" clId="{1274B953-8EB3-4B43-8C60-2F8D6872B9E4}" dt="2021-11-02T20:31:50.614" v="7461"/>
          <ac:spMkLst>
            <pc:docMk/>
            <pc:sldMk cId="2512357872" sldId="497"/>
            <ac:spMk id="2" creationId="{1144A638-F082-4A3F-BA9F-57C5543291DF}"/>
          </ac:spMkLst>
        </pc:spChg>
        <pc:spChg chg="mod ord">
          <ac:chgData name="Stephen Souza" userId="4b1856accfb37335" providerId="LiveId" clId="{1274B953-8EB3-4B43-8C60-2F8D6872B9E4}" dt="2021-11-02T20:32:31.276" v="7468" actId="1076"/>
          <ac:spMkLst>
            <pc:docMk/>
            <pc:sldMk cId="2512357872" sldId="497"/>
            <ac:spMk id="3" creationId="{DB09FF43-4E4A-4296-8249-E9F64E375FE8}"/>
          </ac:spMkLst>
        </pc:spChg>
        <pc:spChg chg="add mod">
          <ac:chgData name="Stephen Souza" userId="4b1856accfb37335" providerId="LiveId" clId="{1274B953-8EB3-4B43-8C60-2F8D6872B9E4}" dt="2021-11-02T21:15:30.286" v="8279" actId="1076"/>
          <ac:spMkLst>
            <pc:docMk/>
            <pc:sldMk cId="2512357872" sldId="497"/>
            <ac:spMk id="8" creationId="{A2662390-7778-4E42-8AF9-D1F854A823A2}"/>
          </ac:spMkLst>
        </pc:spChg>
        <pc:picChg chg="add mod">
          <ac:chgData name="Stephen Souza" userId="4b1856accfb37335" providerId="LiveId" clId="{1274B953-8EB3-4B43-8C60-2F8D6872B9E4}" dt="2021-11-02T21:15:17.299" v="8277" actId="1076"/>
          <ac:picMkLst>
            <pc:docMk/>
            <pc:sldMk cId="2512357872" sldId="497"/>
            <ac:picMk id="4" creationId="{7A6A7C54-374E-408C-82E7-FCB03E9757C2}"/>
          </ac:picMkLst>
        </pc:picChg>
        <pc:picChg chg="add mod">
          <ac:chgData name="Stephen Souza" userId="4b1856accfb37335" providerId="LiveId" clId="{1274B953-8EB3-4B43-8C60-2F8D6872B9E4}" dt="2021-11-02T21:15:17.299" v="8277" actId="1076"/>
          <ac:picMkLst>
            <pc:docMk/>
            <pc:sldMk cId="2512357872" sldId="497"/>
            <ac:picMk id="5" creationId="{EB5F89FB-5E9C-4817-AB88-A419BA4F8A21}"/>
          </ac:picMkLst>
        </pc:picChg>
        <pc:picChg chg="add mod ord">
          <ac:chgData name="Stephen Souza" userId="4b1856accfb37335" providerId="LiveId" clId="{1274B953-8EB3-4B43-8C60-2F8D6872B9E4}" dt="2021-11-02T21:15:17.299" v="8277" actId="1076"/>
          <ac:picMkLst>
            <pc:docMk/>
            <pc:sldMk cId="2512357872" sldId="497"/>
            <ac:picMk id="7" creationId="{1914C422-EF71-468E-B5E6-7A8A4E61DEA5}"/>
          </ac:picMkLst>
        </pc:picChg>
      </pc:sldChg>
      <pc:sldChg chg="addSp delSp modSp new mod">
        <pc:chgData name="Stephen Souza" userId="4b1856accfb37335" providerId="LiveId" clId="{1274B953-8EB3-4B43-8C60-2F8D6872B9E4}" dt="2021-11-06T16:08:12.391" v="9381" actId="14100"/>
        <pc:sldMkLst>
          <pc:docMk/>
          <pc:sldMk cId="3978749552" sldId="498"/>
        </pc:sldMkLst>
        <pc:spChg chg="mod">
          <ac:chgData name="Stephen Souza" userId="4b1856accfb37335" providerId="LiveId" clId="{1274B953-8EB3-4B43-8C60-2F8D6872B9E4}" dt="2021-11-06T16:08:12.391" v="9381" actId="14100"/>
          <ac:spMkLst>
            <pc:docMk/>
            <pc:sldMk cId="3978749552" sldId="498"/>
            <ac:spMk id="2" creationId="{701251DF-6751-4CC4-AFEA-E50249DCF35B}"/>
          </ac:spMkLst>
        </pc:spChg>
        <pc:spChg chg="mod">
          <ac:chgData name="Stephen Souza" userId="4b1856accfb37335" providerId="LiveId" clId="{1274B953-8EB3-4B43-8C60-2F8D6872B9E4}" dt="2021-11-02T17:21:56.659" v="6138" actId="27636"/>
          <ac:spMkLst>
            <pc:docMk/>
            <pc:sldMk cId="3978749552" sldId="498"/>
            <ac:spMk id="3" creationId="{82443166-C722-4AB4-9240-0F4C0CEC0EB4}"/>
          </ac:spMkLst>
        </pc:spChg>
        <pc:picChg chg="add mod">
          <ac:chgData name="Stephen Souza" userId="4b1856accfb37335" providerId="LiveId" clId="{1274B953-8EB3-4B43-8C60-2F8D6872B9E4}" dt="2021-11-02T19:57:38.023" v="7061" actId="1440"/>
          <ac:picMkLst>
            <pc:docMk/>
            <pc:sldMk cId="3978749552" sldId="498"/>
            <ac:picMk id="4" creationId="{7CAEAC38-5446-414E-BCEE-8DF8EE91E6E1}"/>
          </ac:picMkLst>
        </pc:picChg>
        <pc:picChg chg="add mod modCrop">
          <ac:chgData name="Stephen Souza" userId="4b1856accfb37335" providerId="LiveId" clId="{1274B953-8EB3-4B43-8C60-2F8D6872B9E4}" dt="2021-11-02T19:57:38.023" v="7061" actId="1440"/>
          <ac:picMkLst>
            <pc:docMk/>
            <pc:sldMk cId="3978749552" sldId="498"/>
            <ac:picMk id="5" creationId="{93EE7FB2-8613-4757-A7BA-F0163BE9961D}"/>
          </ac:picMkLst>
        </pc:picChg>
        <pc:picChg chg="add mod">
          <ac:chgData name="Stephen Souza" userId="4b1856accfb37335" providerId="LiveId" clId="{1274B953-8EB3-4B43-8C60-2F8D6872B9E4}" dt="2021-11-02T19:57:38.023" v="7061" actId="1440"/>
          <ac:picMkLst>
            <pc:docMk/>
            <pc:sldMk cId="3978749552" sldId="498"/>
            <ac:picMk id="6" creationId="{2371B0A6-DE87-4DF4-ACD5-746C0C929DB5}"/>
          </ac:picMkLst>
        </pc:picChg>
        <pc:picChg chg="add del mod">
          <ac:chgData name="Stephen Souza" userId="4b1856accfb37335" providerId="LiveId" clId="{1274B953-8EB3-4B43-8C60-2F8D6872B9E4}" dt="2021-11-02T19:56:04.515" v="7044" actId="21"/>
          <ac:picMkLst>
            <pc:docMk/>
            <pc:sldMk cId="3978749552" sldId="498"/>
            <ac:picMk id="7" creationId="{17EC60A1-C825-4D65-8092-C877CC58E383}"/>
          </ac:picMkLst>
        </pc:picChg>
      </pc:sldChg>
      <pc:sldChg chg="addSp modSp new mod">
        <pc:chgData name="Stephen Souza" userId="4b1856accfb37335" providerId="LiveId" clId="{1274B953-8EB3-4B43-8C60-2F8D6872B9E4}" dt="2021-11-02T20:12:27.883" v="7310" actId="6549"/>
        <pc:sldMkLst>
          <pc:docMk/>
          <pc:sldMk cId="2365254870" sldId="499"/>
        </pc:sldMkLst>
        <pc:spChg chg="mod">
          <ac:chgData name="Stephen Souza" userId="4b1856accfb37335" providerId="LiveId" clId="{1274B953-8EB3-4B43-8C60-2F8D6872B9E4}" dt="2021-11-02T20:12:27.883" v="7310" actId="6549"/>
          <ac:spMkLst>
            <pc:docMk/>
            <pc:sldMk cId="2365254870" sldId="499"/>
            <ac:spMk id="2" creationId="{4847E012-0AD2-4913-8705-4CCAE03A028D}"/>
          </ac:spMkLst>
        </pc:spChg>
        <pc:spChg chg="mod">
          <ac:chgData name="Stephen Souza" userId="4b1856accfb37335" providerId="LiveId" clId="{1274B953-8EB3-4B43-8C60-2F8D6872B9E4}" dt="2021-11-02T16:44:49.830" v="5895" actId="20577"/>
          <ac:spMkLst>
            <pc:docMk/>
            <pc:sldMk cId="2365254870" sldId="499"/>
            <ac:spMk id="3" creationId="{AE089682-3FE7-475B-8DD4-B36E28C6ADD7}"/>
          </ac:spMkLst>
        </pc:spChg>
        <pc:picChg chg="add mod">
          <ac:chgData name="Stephen Souza" userId="4b1856accfb37335" providerId="LiveId" clId="{1274B953-8EB3-4B43-8C60-2F8D6872B9E4}" dt="2021-11-02T20:12:15.206" v="7309" actId="1440"/>
          <ac:picMkLst>
            <pc:docMk/>
            <pc:sldMk cId="2365254870" sldId="499"/>
            <ac:picMk id="4" creationId="{03D9E7DC-E2FD-493F-B1A4-A0642DDF180C}"/>
          </ac:picMkLst>
        </pc:picChg>
        <pc:picChg chg="add mod modCrop">
          <ac:chgData name="Stephen Souza" userId="4b1856accfb37335" providerId="LiveId" clId="{1274B953-8EB3-4B43-8C60-2F8D6872B9E4}" dt="2021-11-02T20:12:15.206" v="7309" actId="1440"/>
          <ac:picMkLst>
            <pc:docMk/>
            <pc:sldMk cId="2365254870" sldId="499"/>
            <ac:picMk id="6" creationId="{213E4526-E3B6-4312-95A4-E06CE8756E14}"/>
          </ac:picMkLst>
        </pc:picChg>
        <pc:picChg chg="add mod">
          <ac:chgData name="Stephen Souza" userId="4b1856accfb37335" providerId="LiveId" clId="{1274B953-8EB3-4B43-8C60-2F8D6872B9E4}" dt="2021-11-02T20:12:15.206" v="7309" actId="1440"/>
          <ac:picMkLst>
            <pc:docMk/>
            <pc:sldMk cId="2365254870" sldId="499"/>
            <ac:picMk id="8" creationId="{56457E15-0E42-47BB-83D7-181F6F1FBA12}"/>
          </ac:picMkLst>
        </pc:picChg>
        <pc:picChg chg="add mod">
          <ac:chgData name="Stephen Souza" userId="4b1856accfb37335" providerId="LiveId" clId="{1274B953-8EB3-4B43-8C60-2F8D6872B9E4}" dt="2021-11-02T20:12:15.206" v="7309" actId="1440"/>
          <ac:picMkLst>
            <pc:docMk/>
            <pc:sldMk cId="2365254870" sldId="499"/>
            <ac:picMk id="10" creationId="{8A62077B-3BCF-4DB9-A727-F1C2C7FEAB2F}"/>
          </ac:picMkLst>
        </pc:picChg>
      </pc:sldChg>
      <pc:sldChg chg="modSp new mod ord">
        <pc:chgData name="Stephen Souza" userId="4b1856accfb37335" providerId="LiveId" clId="{1274B953-8EB3-4B43-8C60-2F8D6872B9E4}" dt="2021-11-06T16:06:19.872" v="9309" actId="20577"/>
        <pc:sldMkLst>
          <pc:docMk/>
          <pc:sldMk cId="3708221088" sldId="500"/>
        </pc:sldMkLst>
        <pc:spChg chg="mod">
          <ac:chgData name="Stephen Souza" userId="4b1856accfb37335" providerId="LiveId" clId="{1274B953-8EB3-4B43-8C60-2F8D6872B9E4}" dt="2021-11-06T16:06:19.872" v="9309" actId="20577"/>
          <ac:spMkLst>
            <pc:docMk/>
            <pc:sldMk cId="3708221088" sldId="500"/>
            <ac:spMk id="2" creationId="{3ACD25C2-351B-4BD9-9682-08121349B91C}"/>
          </ac:spMkLst>
        </pc:spChg>
        <pc:spChg chg="mod">
          <ac:chgData name="Stephen Souza" userId="4b1856accfb37335" providerId="LiveId" clId="{1274B953-8EB3-4B43-8C60-2F8D6872B9E4}" dt="2021-11-02T16:47:00.400" v="5987" actId="20577"/>
          <ac:spMkLst>
            <pc:docMk/>
            <pc:sldMk cId="3708221088" sldId="500"/>
            <ac:spMk id="3" creationId="{BFFDA4DB-15B7-4A90-805C-0380C4D69A9F}"/>
          </ac:spMkLst>
        </pc:spChg>
      </pc:sldChg>
      <pc:sldChg chg="addSp delSp modSp new mod">
        <pc:chgData name="Stephen Souza" userId="4b1856accfb37335" providerId="LiveId" clId="{1274B953-8EB3-4B43-8C60-2F8D6872B9E4}" dt="2021-11-02T21:28:03.687" v="8972" actId="14100"/>
        <pc:sldMkLst>
          <pc:docMk/>
          <pc:sldMk cId="1532820091" sldId="501"/>
        </pc:sldMkLst>
        <pc:spChg chg="mod">
          <ac:chgData name="Stephen Souza" userId="4b1856accfb37335" providerId="LiveId" clId="{1274B953-8EB3-4B43-8C60-2F8D6872B9E4}" dt="2021-11-02T17:13:18.246" v="6056" actId="20577"/>
          <ac:spMkLst>
            <pc:docMk/>
            <pc:sldMk cId="1532820091" sldId="501"/>
            <ac:spMk id="2" creationId="{FCA106F4-FCE3-47F3-B4B3-ECFD6596F330}"/>
          </ac:spMkLst>
        </pc:spChg>
        <pc:picChg chg="add mod">
          <ac:chgData name="Stephen Souza" userId="4b1856accfb37335" providerId="LiveId" clId="{1274B953-8EB3-4B43-8C60-2F8D6872B9E4}" dt="2021-11-02T19:23:41.185" v="6676" actId="1440"/>
          <ac:picMkLst>
            <pc:docMk/>
            <pc:sldMk cId="1532820091" sldId="501"/>
            <ac:picMk id="4" creationId="{A085D570-BD57-4F3C-A2C7-A5964B59D410}"/>
          </ac:picMkLst>
        </pc:picChg>
        <pc:picChg chg="add mod">
          <ac:chgData name="Stephen Souza" userId="4b1856accfb37335" providerId="LiveId" clId="{1274B953-8EB3-4B43-8C60-2F8D6872B9E4}" dt="2021-11-02T19:23:41.185" v="6676" actId="1440"/>
          <ac:picMkLst>
            <pc:docMk/>
            <pc:sldMk cId="1532820091" sldId="501"/>
            <ac:picMk id="6" creationId="{2277C3E0-1356-45A9-AE20-6DC8ECD08648}"/>
          </ac:picMkLst>
        </pc:picChg>
        <pc:picChg chg="add del mod">
          <ac:chgData name="Stephen Souza" userId="4b1856accfb37335" providerId="LiveId" clId="{1274B953-8EB3-4B43-8C60-2F8D6872B9E4}" dt="2021-11-02T19:21:23.484" v="6631" actId="478"/>
          <ac:picMkLst>
            <pc:docMk/>
            <pc:sldMk cId="1532820091" sldId="501"/>
            <ac:picMk id="7" creationId="{B7A8C2F3-24B3-4075-8DD7-4AAE8B274E7F}"/>
          </ac:picMkLst>
        </pc:picChg>
        <pc:picChg chg="add mod">
          <ac:chgData name="Stephen Souza" userId="4b1856accfb37335" providerId="LiveId" clId="{1274B953-8EB3-4B43-8C60-2F8D6872B9E4}" dt="2021-11-02T19:23:41.185" v="6676" actId="1440"/>
          <ac:picMkLst>
            <pc:docMk/>
            <pc:sldMk cId="1532820091" sldId="501"/>
            <ac:picMk id="9" creationId="{84E09B29-E7BB-4E15-965A-7CDF1F99816E}"/>
          </ac:picMkLst>
        </pc:picChg>
        <pc:picChg chg="add mod modCrop">
          <ac:chgData name="Stephen Souza" userId="4b1856accfb37335" providerId="LiveId" clId="{1274B953-8EB3-4B43-8C60-2F8D6872B9E4}" dt="2021-11-02T21:28:03.687" v="8972" actId="14100"/>
          <ac:picMkLst>
            <pc:docMk/>
            <pc:sldMk cId="1532820091" sldId="501"/>
            <ac:picMk id="10" creationId="{1DC3DB25-8BA7-48CD-B4A1-406C835596E5}"/>
          </ac:picMkLst>
        </pc:picChg>
      </pc:sldChg>
      <pc:sldChg chg="addSp modSp new mod">
        <pc:chgData name="Stephen Souza" userId="4b1856accfb37335" providerId="LiveId" clId="{1274B953-8EB3-4B43-8C60-2F8D6872B9E4}" dt="2021-11-02T19:23:20.600" v="6675" actId="20577"/>
        <pc:sldMkLst>
          <pc:docMk/>
          <pc:sldMk cId="2375326801" sldId="502"/>
        </pc:sldMkLst>
        <pc:spChg chg="mod">
          <ac:chgData name="Stephen Souza" userId="4b1856accfb37335" providerId="LiveId" clId="{1274B953-8EB3-4B43-8C60-2F8D6872B9E4}" dt="2021-11-02T19:23:20.600" v="6675" actId="20577"/>
          <ac:spMkLst>
            <pc:docMk/>
            <pc:sldMk cId="2375326801" sldId="502"/>
            <ac:spMk id="2" creationId="{4FEDF1E8-D99F-4D72-8734-7E2947C00707}"/>
          </ac:spMkLst>
        </pc:spChg>
        <pc:picChg chg="add mod">
          <ac:chgData name="Stephen Souza" userId="4b1856accfb37335" providerId="LiveId" clId="{1274B953-8EB3-4B43-8C60-2F8D6872B9E4}" dt="2021-11-02T19:19:03.658" v="6623" actId="1440"/>
          <ac:picMkLst>
            <pc:docMk/>
            <pc:sldMk cId="2375326801" sldId="502"/>
            <ac:picMk id="3" creationId="{39EEF0DF-C6A2-4AE8-954C-C22874D9B9DA}"/>
          </ac:picMkLst>
        </pc:picChg>
        <pc:picChg chg="add mod modCrop">
          <ac:chgData name="Stephen Souza" userId="4b1856accfb37335" providerId="LiveId" clId="{1274B953-8EB3-4B43-8C60-2F8D6872B9E4}" dt="2021-11-02T19:19:03.658" v="6623" actId="1440"/>
          <ac:picMkLst>
            <pc:docMk/>
            <pc:sldMk cId="2375326801" sldId="502"/>
            <ac:picMk id="4" creationId="{2C9974EA-30B7-4002-9312-F6C0DE3080A8}"/>
          </ac:picMkLst>
        </pc:picChg>
        <pc:picChg chg="add mod">
          <ac:chgData name="Stephen Souza" userId="4b1856accfb37335" providerId="LiveId" clId="{1274B953-8EB3-4B43-8C60-2F8D6872B9E4}" dt="2021-11-02T19:19:03.658" v="6623" actId="1440"/>
          <ac:picMkLst>
            <pc:docMk/>
            <pc:sldMk cId="2375326801" sldId="502"/>
            <ac:picMk id="5" creationId="{3FACF43E-FB8F-4CD4-A5D9-7E912BE9E0A2}"/>
          </ac:picMkLst>
        </pc:picChg>
        <pc:picChg chg="add mod">
          <ac:chgData name="Stephen Souza" userId="4b1856accfb37335" providerId="LiveId" clId="{1274B953-8EB3-4B43-8C60-2F8D6872B9E4}" dt="2021-11-02T19:19:03.658" v="6623" actId="1440"/>
          <ac:picMkLst>
            <pc:docMk/>
            <pc:sldMk cId="2375326801" sldId="502"/>
            <ac:picMk id="6" creationId="{B16227C3-E987-4A94-A595-BD63F87BC4AC}"/>
          </ac:picMkLst>
        </pc:picChg>
        <pc:picChg chg="add mod modCrop">
          <ac:chgData name="Stephen Souza" userId="4b1856accfb37335" providerId="LiveId" clId="{1274B953-8EB3-4B43-8C60-2F8D6872B9E4}" dt="2021-11-02T19:19:03.658" v="6623" actId="1440"/>
          <ac:picMkLst>
            <pc:docMk/>
            <pc:sldMk cId="2375326801" sldId="502"/>
            <ac:picMk id="7" creationId="{88F76193-D9C1-4ABC-B950-E100D32CFBE4}"/>
          </ac:picMkLst>
        </pc:picChg>
        <pc:picChg chg="add mod modCrop">
          <ac:chgData name="Stephen Souza" userId="4b1856accfb37335" providerId="LiveId" clId="{1274B953-8EB3-4B43-8C60-2F8D6872B9E4}" dt="2021-11-02T19:19:03.658" v="6623" actId="1440"/>
          <ac:picMkLst>
            <pc:docMk/>
            <pc:sldMk cId="2375326801" sldId="502"/>
            <ac:picMk id="8" creationId="{B33438B6-8945-4746-B62A-6A6D669D6F5D}"/>
          </ac:picMkLst>
        </pc:picChg>
        <pc:picChg chg="add mod modCrop">
          <ac:chgData name="Stephen Souza" userId="4b1856accfb37335" providerId="LiveId" clId="{1274B953-8EB3-4B43-8C60-2F8D6872B9E4}" dt="2021-11-02T19:19:03.658" v="6623" actId="1440"/>
          <ac:picMkLst>
            <pc:docMk/>
            <pc:sldMk cId="2375326801" sldId="502"/>
            <ac:picMk id="9" creationId="{7942F14C-7438-405C-9595-52ED24B0DC5E}"/>
          </ac:picMkLst>
        </pc:picChg>
      </pc:sldChg>
      <pc:sldChg chg="addSp delSp modSp new mod">
        <pc:chgData name="Stephen Souza" userId="4b1856accfb37335" providerId="LiveId" clId="{1274B953-8EB3-4B43-8C60-2F8D6872B9E4}" dt="2021-11-02T21:14:49.423" v="8273" actId="1076"/>
        <pc:sldMkLst>
          <pc:docMk/>
          <pc:sldMk cId="118077492" sldId="503"/>
        </pc:sldMkLst>
        <pc:spChg chg="del">
          <ac:chgData name="Stephen Souza" userId="4b1856accfb37335" providerId="LiveId" clId="{1274B953-8EB3-4B43-8C60-2F8D6872B9E4}" dt="2021-11-02T20:25:07.935" v="7447" actId="478"/>
          <ac:spMkLst>
            <pc:docMk/>
            <pc:sldMk cId="118077492" sldId="503"/>
            <ac:spMk id="2" creationId="{5689A371-3BB5-4AE9-B793-3D99D643C3F9}"/>
          </ac:spMkLst>
        </pc:spChg>
        <pc:spChg chg="mod">
          <ac:chgData name="Stephen Souza" userId="4b1856accfb37335" providerId="LiveId" clId="{1274B953-8EB3-4B43-8C60-2F8D6872B9E4}" dt="2021-11-02T20:25:03.997" v="7446" actId="20577"/>
          <ac:spMkLst>
            <pc:docMk/>
            <pc:sldMk cId="118077492" sldId="503"/>
            <ac:spMk id="3" creationId="{A26A629A-FC75-4BC0-AEE2-C27787B42E6C}"/>
          </ac:spMkLst>
        </pc:spChg>
        <pc:spChg chg="add mod">
          <ac:chgData name="Stephen Souza" userId="4b1856accfb37335" providerId="LiveId" clId="{1274B953-8EB3-4B43-8C60-2F8D6872B9E4}" dt="2021-11-02T21:14:49.423" v="8273" actId="1076"/>
          <ac:spMkLst>
            <pc:docMk/>
            <pc:sldMk cId="118077492" sldId="503"/>
            <ac:spMk id="8" creationId="{98001CFF-3FC8-420F-BFBC-20EAE325F6F7}"/>
          </ac:spMkLst>
        </pc:spChg>
        <pc:spChg chg="add mod">
          <ac:chgData name="Stephen Souza" userId="4b1856accfb37335" providerId="LiveId" clId="{1274B953-8EB3-4B43-8C60-2F8D6872B9E4}" dt="2021-11-02T21:14:28.722" v="8268" actId="20577"/>
          <ac:spMkLst>
            <pc:docMk/>
            <pc:sldMk cId="118077492" sldId="503"/>
            <ac:spMk id="9" creationId="{87BCE56B-562A-41F0-BEC3-6698D7BCD679}"/>
          </ac:spMkLst>
        </pc:spChg>
        <pc:picChg chg="add mod">
          <ac:chgData name="Stephen Souza" userId="4b1856accfb37335" providerId="LiveId" clId="{1274B953-8EB3-4B43-8C60-2F8D6872B9E4}" dt="2021-11-02T21:14:44.587" v="8272" actId="14100"/>
          <ac:picMkLst>
            <pc:docMk/>
            <pc:sldMk cId="118077492" sldId="503"/>
            <ac:picMk id="5" creationId="{9F5F0AA3-AC3A-430E-8DBF-8E5DD3112926}"/>
          </ac:picMkLst>
        </pc:picChg>
        <pc:picChg chg="add mod">
          <ac:chgData name="Stephen Souza" userId="4b1856accfb37335" providerId="LiveId" clId="{1274B953-8EB3-4B43-8C60-2F8D6872B9E4}" dt="2021-11-02T21:14:41.513" v="8271" actId="14100"/>
          <ac:picMkLst>
            <pc:docMk/>
            <pc:sldMk cId="118077492" sldId="503"/>
            <ac:picMk id="7" creationId="{381E1607-3E73-4508-A385-16F72245B83F}"/>
          </ac:picMkLst>
        </pc:picChg>
      </pc:sldChg>
      <pc:sldChg chg="modSp new mod">
        <pc:chgData name="Stephen Souza" userId="4b1856accfb37335" providerId="LiveId" clId="{1274B953-8EB3-4B43-8C60-2F8D6872B9E4}" dt="2021-11-18T18:41:57.680" v="9396" actId="20577"/>
        <pc:sldMkLst>
          <pc:docMk/>
          <pc:sldMk cId="1721987399" sldId="504"/>
        </pc:sldMkLst>
        <pc:spChg chg="mod">
          <ac:chgData name="Stephen Souza" userId="4b1856accfb37335" providerId="LiveId" clId="{1274B953-8EB3-4B43-8C60-2F8D6872B9E4}" dt="2021-11-18T18:41:57.680" v="9396" actId="20577"/>
          <ac:spMkLst>
            <pc:docMk/>
            <pc:sldMk cId="1721987399" sldId="504"/>
            <ac:spMk id="2" creationId="{AE94AD51-26BD-484B-87CA-1FBD5DC1C123}"/>
          </ac:spMkLst>
        </pc:spChg>
        <pc:spChg chg="mod">
          <ac:chgData name="Stephen Souza" userId="4b1856accfb37335" providerId="LiveId" clId="{1274B953-8EB3-4B43-8C60-2F8D6872B9E4}" dt="2021-11-02T21:22:22.043" v="8628" actId="20577"/>
          <ac:spMkLst>
            <pc:docMk/>
            <pc:sldMk cId="1721987399" sldId="504"/>
            <ac:spMk id="3" creationId="{A71524C6-4709-4DF1-99A6-75A00E0650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6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82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3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600200"/>
          </a:xfrm>
        </p:spPr>
        <p:txBody>
          <a:bodyPr/>
          <a:lstStyle>
            <a:lvl1pPr marL="0" indent="0" algn="l">
              <a:buNone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76400" y="2057400"/>
            <a:ext cx="6400800" cy="3474720"/>
          </a:xfrm>
        </p:spPr>
        <p:txBody>
          <a:bodyPr/>
          <a:lstStyle>
            <a:lvl1pPr marL="228600" indent="-182880">
              <a:buClrTx/>
              <a:buFont typeface="Wingdings" panose="05000000000000000000" pitchFamily="2" charset="2"/>
              <a:buChar char="§"/>
              <a:defRPr/>
            </a:lvl1pPr>
            <a:lvl2pPr marL="548640" indent="-182880">
              <a:buClrTx/>
              <a:buFont typeface="Wingdings" panose="05000000000000000000" pitchFamily="2" charset="2"/>
              <a:buChar char="§"/>
              <a:defRPr/>
            </a:lvl2pPr>
            <a:lvl3pPr marL="822960" indent="-182880">
              <a:buClrTx/>
              <a:buFont typeface="Wingdings" panose="05000000000000000000" pitchFamily="2" charset="2"/>
              <a:buChar char="§"/>
              <a:defRPr/>
            </a:lvl3pPr>
            <a:lvl4pPr marL="1097280" indent="-182880">
              <a:buClrTx/>
              <a:buFont typeface="Wingdings" panose="05000000000000000000" pitchFamily="2" charset="2"/>
              <a:buChar char="§"/>
              <a:defRPr/>
            </a:lvl4pPr>
            <a:lvl5pPr marL="1389888" indent="-182880">
              <a:buClrTx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83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8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12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3508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1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621" y="2359262"/>
            <a:ext cx="7408333" cy="3450696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4484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96996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2001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52019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4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637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92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621" y="2359262"/>
            <a:ext cx="7408333" cy="3450696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4484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96996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2001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52019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086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A243C-9DDA-4736-A919-1657DA323BA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9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355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897F3F5-F341-41A5-A480-D5F01A0D1E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754BE-CF16-4603-9A8F-306BCFFCF37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CC335C-8B96-419C-B5F9-487F06915F59}"/>
              </a:ext>
            </a:extLst>
          </p:cNvPr>
          <p:cNvSpPr txBox="1"/>
          <p:nvPr/>
        </p:nvSpPr>
        <p:spPr>
          <a:xfrm>
            <a:off x="76200" y="6291858"/>
            <a:ext cx="106026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62D3AD-BD6E-44BC-BC65-EDCE78D7E5EE}"/>
              </a:ext>
            </a:extLst>
          </p:cNvPr>
          <p:cNvCxnSpPr>
            <a:stCxn id="17" idx="3"/>
          </p:cNvCxnSpPr>
          <p:nvPr/>
        </p:nvCxnSpPr>
        <p:spPr>
          <a:xfrm flipV="1">
            <a:off x="1136469" y="6494834"/>
            <a:ext cx="8007531" cy="278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36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89D2F-E326-44BA-819D-9F7C8DE5ED79}"/>
              </a:ext>
            </a:extLst>
          </p:cNvPr>
          <p:cNvSpPr txBox="1"/>
          <p:nvPr/>
        </p:nvSpPr>
        <p:spPr>
          <a:xfrm>
            <a:off x="76200" y="6263138"/>
            <a:ext cx="106026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1B2616-D120-4354-AAEA-CDF5018895B1}"/>
              </a:ext>
            </a:extLst>
          </p:cNvPr>
          <p:cNvCxnSpPr>
            <a:stCxn id="16" idx="3"/>
          </p:cNvCxnSpPr>
          <p:nvPr/>
        </p:nvCxnSpPr>
        <p:spPr>
          <a:xfrm flipV="1">
            <a:off x="1136469" y="6466114"/>
            <a:ext cx="8007531" cy="278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B1F68F0-923D-4210-9B64-313D98F8D67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04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92B87-8D50-4015-BBA5-6B6853C21900}"/>
              </a:ext>
            </a:extLst>
          </p:cNvPr>
          <p:cNvSpPr txBox="1"/>
          <p:nvPr/>
        </p:nvSpPr>
        <p:spPr>
          <a:xfrm>
            <a:off x="76200" y="6263138"/>
            <a:ext cx="106026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812C23-C02B-41DE-A504-C8FDEEB4957B}"/>
              </a:ext>
            </a:extLst>
          </p:cNvPr>
          <p:cNvCxnSpPr>
            <a:stCxn id="16" idx="3"/>
          </p:cNvCxnSpPr>
          <p:nvPr/>
        </p:nvCxnSpPr>
        <p:spPr>
          <a:xfrm flipV="1">
            <a:off x="1136469" y="6466114"/>
            <a:ext cx="8007531" cy="278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6E8DF2B-34AD-4148-8D26-346081E85DF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15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9665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75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600200"/>
          </a:xfrm>
        </p:spPr>
        <p:txBody>
          <a:bodyPr/>
          <a:lstStyle>
            <a:lvl1pPr marL="0" indent="0" algn="l">
              <a:buNone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76400" y="2057400"/>
            <a:ext cx="6400800" cy="3474720"/>
          </a:xfrm>
        </p:spPr>
        <p:txBody>
          <a:bodyPr/>
          <a:lstStyle>
            <a:lvl1pPr marL="228600" indent="-182880">
              <a:buClrTx/>
              <a:buFont typeface="Wingdings" panose="05000000000000000000" pitchFamily="2" charset="2"/>
              <a:buChar char="§"/>
              <a:defRPr/>
            </a:lvl1pPr>
            <a:lvl2pPr marL="548640" indent="-182880">
              <a:buClrTx/>
              <a:buFont typeface="Wingdings" panose="05000000000000000000" pitchFamily="2" charset="2"/>
              <a:buChar char="§"/>
              <a:defRPr/>
            </a:lvl2pPr>
            <a:lvl3pPr marL="822960" indent="-182880">
              <a:buClrTx/>
              <a:buFont typeface="Wingdings" panose="05000000000000000000" pitchFamily="2" charset="2"/>
              <a:buChar char="§"/>
              <a:defRPr/>
            </a:lvl3pPr>
            <a:lvl4pPr marL="1097280" indent="-182880">
              <a:buClrTx/>
              <a:buFont typeface="Wingdings" panose="05000000000000000000" pitchFamily="2" charset="2"/>
              <a:buChar char="§"/>
              <a:defRPr/>
            </a:lvl4pPr>
            <a:lvl5pPr marL="1389888" indent="-182880">
              <a:buClrTx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25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83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261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08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252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712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70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A243C-9DDA-4736-A919-1657DA323BA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8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52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897F3F5-F341-41A5-A480-D5F01A0D1E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754BE-CF16-4603-9A8F-306BCFFCF37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CC335C-8B96-419C-B5F9-487F06915F59}"/>
              </a:ext>
            </a:extLst>
          </p:cNvPr>
          <p:cNvSpPr txBox="1"/>
          <p:nvPr/>
        </p:nvSpPr>
        <p:spPr>
          <a:xfrm>
            <a:off x="76200" y="6291858"/>
            <a:ext cx="106026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62D3AD-BD6E-44BC-BC65-EDCE78D7E5EE}"/>
              </a:ext>
            </a:extLst>
          </p:cNvPr>
          <p:cNvCxnSpPr>
            <a:stCxn id="17" idx="3"/>
          </p:cNvCxnSpPr>
          <p:nvPr/>
        </p:nvCxnSpPr>
        <p:spPr>
          <a:xfrm flipV="1">
            <a:off x="1136469" y="6494834"/>
            <a:ext cx="8007531" cy="278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32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89D2F-E326-44BA-819D-9F7C8DE5ED79}"/>
              </a:ext>
            </a:extLst>
          </p:cNvPr>
          <p:cNvSpPr txBox="1"/>
          <p:nvPr/>
        </p:nvSpPr>
        <p:spPr>
          <a:xfrm>
            <a:off x="76200" y="6263138"/>
            <a:ext cx="106026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1B2616-D120-4354-AAEA-CDF5018895B1}"/>
              </a:ext>
            </a:extLst>
          </p:cNvPr>
          <p:cNvCxnSpPr>
            <a:stCxn id="16" idx="3"/>
          </p:cNvCxnSpPr>
          <p:nvPr/>
        </p:nvCxnSpPr>
        <p:spPr>
          <a:xfrm flipV="1">
            <a:off x="1136469" y="6466114"/>
            <a:ext cx="8007531" cy="278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B1F68F0-923D-4210-9B64-313D98F8D67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4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92B87-8D50-4015-BBA5-6B6853C21900}"/>
              </a:ext>
            </a:extLst>
          </p:cNvPr>
          <p:cNvSpPr txBox="1"/>
          <p:nvPr/>
        </p:nvSpPr>
        <p:spPr>
          <a:xfrm>
            <a:off x="76200" y="6263138"/>
            <a:ext cx="106026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812C23-C02B-41DE-A504-C8FDEEB4957B}"/>
              </a:ext>
            </a:extLst>
          </p:cNvPr>
          <p:cNvCxnSpPr>
            <a:stCxn id="16" idx="3"/>
          </p:cNvCxnSpPr>
          <p:nvPr/>
        </p:nvCxnSpPr>
        <p:spPr>
          <a:xfrm flipV="1">
            <a:off x="1136469" y="6466114"/>
            <a:ext cx="8007531" cy="278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6E8DF2B-34AD-4148-8D26-346081E85DF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1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0824B-A6CD-4E0E-AF1A-FCD432462FA9}"/>
              </a:ext>
            </a:extLst>
          </p:cNvPr>
          <p:cNvSpPr txBox="1"/>
          <p:nvPr/>
        </p:nvSpPr>
        <p:spPr>
          <a:xfrm>
            <a:off x="0" y="6460123"/>
            <a:ext cx="651769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CC2257-09A0-4CEB-B4E6-F176531964A8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51769" y="6629400"/>
            <a:ext cx="8416031" cy="33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93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0824B-A6CD-4E0E-AF1A-FCD432462FA9}"/>
              </a:ext>
            </a:extLst>
          </p:cNvPr>
          <p:cNvSpPr txBox="1"/>
          <p:nvPr/>
        </p:nvSpPr>
        <p:spPr>
          <a:xfrm>
            <a:off x="0" y="6519672"/>
            <a:ext cx="660647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CC2257-09A0-4CEB-B4E6-F176531964A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60647" y="6665024"/>
            <a:ext cx="8483353" cy="239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4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ved=0ahUKEwj2rZSGxsHPAhUE4iYKHU6zB6wQjRwIBw&amp;url=http://micromediapubs.com/large-scale-watershed-protection-devices-come-to-hs-north/&amp;bvm=bv.134495766,d.eWE&amp;psig=AFQjCNFQSjU-MTYlo0iNXwYYZDFgTPQgxg&amp;ust=147568415960436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6A55-C4EB-4DE0-A9E9-C4DD6C81D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35006"/>
            <a:ext cx="8560293" cy="2334334"/>
          </a:xfrm>
        </p:spPr>
        <p:txBody>
          <a:bodyPr anchor="t">
            <a:noAutofit/>
          </a:bodyPr>
          <a:lstStyle/>
          <a:p>
            <a:pPr algn="r"/>
            <a:r>
              <a:rPr lang="en-US" sz="4000" b="1" dirty="0">
                <a:cs typeface="Times New Roman" panose="02020603050405020304" pitchFamily="18" charset="0"/>
              </a:rPr>
              <a:t>Manufactured Treatment Devices; </a:t>
            </a:r>
            <a:br>
              <a:rPr lang="en-US" sz="4000" b="1" dirty="0">
                <a:cs typeface="Times New Roman" panose="02020603050405020304" pitchFamily="18" charset="0"/>
              </a:rPr>
            </a:br>
            <a:r>
              <a:rPr lang="en-US" sz="4000" b="1" dirty="0">
                <a:cs typeface="Times New Roman" panose="02020603050405020304" pitchFamily="18" charset="0"/>
              </a:rPr>
              <a:t>A Stormwater Management </a:t>
            </a:r>
            <a:br>
              <a:rPr lang="en-US" sz="4000" b="1" dirty="0">
                <a:cs typeface="Times New Roman" panose="02020603050405020304" pitchFamily="18" charset="0"/>
              </a:rPr>
            </a:br>
            <a:r>
              <a:rPr lang="en-US" sz="4000" b="1" dirty="0">
                <a:cs typeface="Times New Roman" panose="02020603050405020304" pitchFamily="18" charset="0"/>
              </a:rPr>
              <a:t>Option for Urban Sites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25E48-7E17-4EDE-BB40-A489201E1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483" y="3231472"/>
            <a:ext cx="6893511" cy="749401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altLang="en-US" sz="4000" dirty="0">
                <a:solidFill>
                  <a:schemeClr val="bg1"/>
                </a:solidFill>
              </a:rPr>
              <a:t>Stephen J. Souza, Ph.D.</a:t>
            </a:r>
          </a:p>
          <a:p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64C77-8988-F3D7-3B91-8C909102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68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0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6885D-BB39-0E3E-3956-A3FC5351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94" y="221673"/>
            <a:ext cx="4868214" cy="1589855"/>
          </a:xfrm>
        </p:spPr>
        <p:txBody>
          <a:bodyPr/>
          <a:lstStyle/>
          <a:p>
            <a:r>
              <a:rPr lang="en-US" dirty="0"/>
              <a:t>Catch Basin Inserts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89284-628B-861D-9688-7CD70F2E95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94" y="1811528"/>
            <a:ext cx="4868214" cy="4589272"/>
          </a:xfrm>
          <a:prstGeom prst="rect">
            <a:avLst/>
          </a:prstGeom>
        </p:spPr>
      </p:pic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7BB04CE4-DD65-8572-1C89-ADDB901FC9B7}"/>
              </a:ext>
            </a:extLst>
          </p:cNvPr>
          <p:cNvSpPr/>
          <p:nvPr/>
        </p:nvSpPr>
        <p:spPr>
          <a:xfrm>
            <a:off x="4275786" y="644236"/>
            <a:ext cx="4634520" cy="5569527"/>
          </a:xfrm>
          <a:prstGeom prst="leftArrowCallout">
            <a:avLst>
              <a:gd name="adj1" fmla="val 8258"/>
              <a:gd name="adj2" fmla="val 11206"/>
              <a:gd name="adj3" fmla="val 21868"/>
              <a:gd name="adj4" fmla="val 7489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Stainless steel frame adaptable to various size catch basins…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As per </a:t>
            </a:r>
            <a:r>
              <a:rPr lang="en-US" sz="2800" dirty="0" err="1"/>
              <a:t>FlexStorm</a:t>
            </a:r>
            <a:endParaRPr lang="en-US" sz="2800" dirty="0"/>
          </a:p>
          <a:p>
            <a:pPr algn="ctr"/>
            <a:r>
              <a:rPr lang="en-US" sz="2800" dirty="0"/>
              <a:t>Capable of 99% TSS removal @ flow rate of 137 GPM/Ft</a:t>
            </a:r>
            <a:r>
              <a:rPr lang="en-US" sz="2800" baseline="30000" dirty="0"/>
              <a:t>2</a:t>
            </a:r>
          </a:p>
          <a:p>
            <a:pPr algn="ctr"/>
            <a:endParaRPr lang="en-US" sz="2800" baseline="30000" dirty="0"/>
          </a:p>
          <a:p>
            <a:pPr algn="ctr"/>
            <a:r>
              <a:rPr lang="en-US" sz="2800" dirty="0"/>
              <a:t>Filter bag capacity </a:t>
            </a:r>
          </a:p>
          <a:p>
            <a:pPr algn="ctr"/>
            <a:r>
              <a:rPr lang="en-US" sz="2800" dirty="0"/>
              <a:t>5-6 Ft</a:t>
            </a:r>
            <a:r>
              <a:rPr lang="en-US" sz="2800" baseline="30000" dirty="0"/>
              <a:t>3</a:t>
            </a:r>
            <a:endParaRPr lang="en-US" sz="2800" dirty="0"/>
          </a:p>
          <a:p>
            <a:pPr algn="ctr"/>
            <a:r>
              <a:rPr lang="en-US" sz="2800" dirty="0"/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110270-638B-F1C0-9AEA-0040E9A30F41}"/>
              </a:ext>
            </a:extLst>
          </p:cNvPr>
          <p:cNvSpPr/>
          <p:nvPr/>
        </p:nvSpPr>
        <p:spPr>
          <a:xfrm>
            <a:off x="5375564" y="4368800"/>
            <a:ext cx="3371272" cy="1431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6885D-BB39-0E3E-3956-A3FC5351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94" y="221673"/>
            <a:ext cx="3636342" cy="1589855"/>
          </a:xfrm>
        </p:spPr>
        <p:txBody>
          <a:bodyPr/>
          <a:lstStyle/>
          <a:p>
            <a:r>
              <a:rPr lang="en-US" dirty="0"/>
              <a:t>Catch Basin Modification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1DFD1-A81E-33FD-093E-AD7642873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221673"/>
            <a:ext cx="4909806" cy="6546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F39DB-EA4E-1981-B839-B471989807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9" y="2028151"/>
            <a:ext cx="3251778" cy="43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6885D-BB39-0E3E-3956-A3FC5351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94" y="221673"/>
            <a:ext cx="3636342" cy="1589855"/>
          </a:xfrm>
        </p:spPr>
        <p:txBody>
          <a:bodyPr/>
          <a:lstStyle/>
          <a:p>
            <a:r>
              <a:rPr lang="en-US" dirty="0"/>
              <a:t>Catch Basin Clean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5DE0F-9741-0B99-D8F2-1521BAB1A9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14" y="2109739"/>
            <a:ext cx="3291032" cy="4388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A465D0-3C89-6BCB-B1C8-AE665F066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806" y="212437"/>
            <a:ext cx="5143500" cy="64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2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cs typeface="Arial" panose="020B0604020202020204" pitchFamily="34" charset="0"/>
              </a:rPr>
              <a:t>Tree and Planter Boxes / Tree Trench</a:t>
            </a:r>
          </a:p>
        </p:txBody>
      </p:sp>
      <p:pic>
        <p:nvPicPr>
          <p:cNvPr id="32771" name="Picture 3" descr="Bioretention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038600" cy="276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12925"/>
            <a:ext cx="4123993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4078988" y="3720991"/>
            <a:ext cx="4972649" cy="3118068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+mj-lt"/>
              </a:rPr>
              <a:t>Filtration, assimilation of dissolved pollutants </a:t>
            </a:r>
          </a:p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+mj-lt"/>
              </a:rPr>
              <a:t>and potentially some recharge </a:t>
            </a:r>
          </a:p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902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rmwater Tree Trenches - LID SWM Planning and Design Guide">
            <a:extLst>
              <a:ext uri="{FF2B5EF4-FFF2-40B4-BE49-F238E27FC236}">
                <a16:creationId xmlns:a16="http://schemas.microsoft.com/office/drawing/2014/main" id="{B0E9AE8F-AB52-F663-688F-54A3DFCE4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28" y="845126"/>
            <a:ext cx="4481758" cy="352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9AC8AC-DCA4-47E7-0DFC-7138EF0A33FC}"/>
              </a:ext>
            </a:extLst>
          </p:cNvPr>
          <p:cNvSpPr/>
          <p:nvPr/>
        </p:nvSpPr>
        <p:spPr>
          <a:xfrm>
            <a:off x="238025" y="5209310"/>
            <a:ext cx="4461164" cy="8035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https://wiki.sustainabletechnologies.ca/wiki/Stormwater_Tree_Trenches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B3D4E-C34F-EF8D-ED8A-67022AF606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914" y="2059708"/>
            <a:ext cx="4053061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3F7888-3C78-C1C3-1CBA-3BC649D51FBC}"/>
              </a:ext>
            </a:extLst>
          </p:cNvPr>
          <p:cNvSpPr/>
          <p:nvPr/>
        </p:nvSpPr>
        <p:spPr>
          <a:xfrm>
            <a:off x="4980898" y="697346"/>
            <a:ext cx="3784411" cy="8035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Tree Trench</a:t>
            </a:r>
          </a:p>
        </p:txBody>
      </p:sp>
    </p:spTree>
    <p:extLst>
      <p:ext uri="{BB962C8B-B14F-4D97-AF65-F5344CB8AC3E}">
        <p14:creationId xmlns:p14="http://schemas.microsoft.com/office/powerpoint/2010/main" val="318614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655F-6419-4FA1-B821-B490810C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94217"/>
            <a:ext cx="8229600" cy="780288"/>
          </a:xfrm>
        </p:spPr>
        <p:txBody>
          <a:bodyPr>
            <a:noAutofit/>
          </a:bodyPr>
          <a:lstStyle/>
          <a:p>
            <a:r>
              <a:rPr lang="en-US" sz="5400" dirty="0"/>
              <a:t>Planter Boxes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33E0-C050-46F6-A0D5-CEB232815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925597"/>
            <a:ext cx="8692573" cy="443818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Custom concrete boxes of variable size </a:t>
            </a:r>
          </a:p>
          <a:p>
            <a:r>
              <a:rPr lang="en-US" sz="2800" dirty="0"/>
              <a:t>Treats only small volume of runoff (1-year storm and 1</a:t>
            </a:r>
            <a:r>
              <a:rPr lang="en-US" sz="2800" baseline="30000" dirty="0"/>
              <a:t>st</a:t>
            </a:r>
            <a:r>
              <a:rPr lang="en-US" sz="2800" dirty="0"/>
              <a:t> flush of larger storms)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Runoff diverted into boxes via pipe, weir or simple curb-cuts</a:t>
            </a:r>
          </a:p>
          <a:p>
            <a:r>
              <a:rPr lang="en-US" sz="2800" dirty="0"/>
              <a:t>Best when built with under-drain to prevent prolonged standing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Fill with a bioretention soil mix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Plant with typical bioretention vegetation</a:t>
            </a:r>
          </a:p>
        </p:txBody>
      </p:sp>
    </p:spTree>
    <p:extLst>
      <p:ext uri="{BB962C8B-B14F-4D97-AF65-F5344CB8AC3E}">
        <p14:creationId xmlns:p14="http://schemas.microsoft.com/office/powerpoint/2010/main" val="4169899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38CC5-C196-4E57-BEDE-4D1D20B8C4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493837"/>
            <a:ext cx="86868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85AA43-AFE4-0916-9972-5A46E52F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Toms River HS North</a:t>
            </a:r>
          </a:p>
        </p:txBody>
      </p:sp>
    </p:spTree>
    <p:extLst>
      <p:ext uri="{BB962C8B-B14F-4D97-AF65-F5344CB8AC3E}">
        <p14:creationId xmlns:p14="http://schemas.microsoft.com/office/powerpoint/2010/main" val="333698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Littoral Society + Toms River High Scho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571500"/>
            <a:ext cx="8763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5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0005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84982"/>
            <a:ext cx="40005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82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968EB-7A2F-41B7-917D-EDCCDC12E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42462"/>
            <a:ext cx="4000500" cy="549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38EEA7-16E4-4846-AF3D-79523D9B7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33" y="542460"/>
            <a:ext cx="4000501" cy="549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87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runoff in city street">
            <a:extLst>
              <a:ext uri="{FF2B5EF4-FFF2-40B4-BE49-F238E27FC236}">
                <a16:creationId xmlns:a16="http://schemas.microsoft.com/office/drawing/2014/main" id="{29CD5181-F3E5-443F-BB49-7944AF19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383" y="-1"/>
            <a:ext cx="91848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7151E7-7F53-4BB3-8891-5097FF8A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30" y="185531"/>
            <a:ext cx="8229600" cy="1252728"/>
          </a:xfrm>
          <a:solidFill>
            <a:schemeClr val="bg1">
              <a:lumMod val="95000"/>
              <a:alpha val="7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Challenges Of Retrofitting Urban and Suburban Stormwater Systems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4301D8-468F-4440-B5F5-18617158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47" y="2444322"/>
            <a:ext cx="8229601" cy="3207026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Lack of space for surface GI BMPs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Flashy flows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Inconsistent flows 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Sediment, litter and trash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Specialized maintenance needs</a:t>
            </a:r>
          </a:p>
          <a:p>
            <a:pPr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7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7C1233-72E1-4FA2-82DE-51F1A35D0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42900"/>
            <a:ext cx="82296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73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65F0D2-F3E9-48B8-9B9F-BE922880E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52400"/>
            <a:ext cx="8610600" cy="6275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9465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5614E1-17AF-3640-BC49-6D9A599128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" y="1217090"/>
            <a:ext cx="4239491" cy="4278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D0EB8-75F6-A124-667F-BA8EFF7E87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109" y="1217091"/>
            <a:ext cx="4239491" cy="4423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A8B937-243B-29A5-EF57-C6F12855594D}"/>
              </a:ext>
            </a:extLst>
          </p:cNvPr>
          <p:cNvSpPr txBox="1"/>
          <p:nvPr/>
        </p:nvSpPr>
        <p:spPr>
          <a:xfrm>
            <a:off x="4608945" y="5504872"/>
            <a:ext cx="423949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Source: https://www.townofmilton.org/stormwater-management/pages/tree-filter-boxes-milton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B6CB7-8ECF-F5B6-650C-FC1C10051267}"/>
              </a:ext>
            </a:extLst>
          </p:cNvPr>
          <p:cNvSpPr txBox="1"/>
          <p:nvPr/>
        </p:nvSpPr>
        <p:spPr>
          <a:xfrm>
            <a:off x="295564" y="5504872"/>
            <a:ext cx="364836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Source: University of New Hampshire, Stormwater Center. 2009 Biannual Report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82F14-ED92-0827-0F72-EC59D0F3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78762"/>
          </a:xfrm>
        </p:spPr>
        <p:txBody>
          <a:bodyPr/>
          <a:lstStyle/>
          <a:p>
            <a:r>
              <a:rPr lang="en-US" dirty="0"/>
              <a:t>Tree Boxes</a:t>
            </a:r>
          </a:p>
        </p:txBody>
      </p:sp>
    </p:spTree>
    <p:extLst>
      <p:ext uri="{BB962C8B-B14F-4D97-AF65-F5344CB8AC3E}">
        <p14:creationId xmlns:p14="http://schemas.microsoft.com/office/powerpoint/2010/main" val="4210668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745DB4-0A0A-6C22-9F79-9E8B09F6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8328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Tree Box Installation OCP, Lakewood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97A3197-8AD0-DE5E-439C-9F2D4CFDC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1637"/>
            <a:ext cx="9144000" cy="5463309"/>
          </a:xfrm>
          <a:prstGeom prst="rect">
            <a:avLst/>
          </a:prstGeom>
        </p:spPr>
      </p:pic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FEA43751-07AF-6F47-7388-0C151FD7A920}"/>
              </a:ext>
            </a:extLst>
          </p:cNvPr>
          <p:cNvSpPr/>
          <p:nvPr/>
        </p:nvSpPr>
        <p:spPr>
          <a:xfrm>
            <a:off x="6942466" y="3634183"/>
            <a:ext cx="1422400" cy="5391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3617"/>
              <a:gd name="adj6" fmla="val -538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Tree Box 2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FA3F6777-4E3B-2AA0-A003-AAEE90B65912}"/>
              </a:ext>
            </a:extLst>
          </p:cNvPr>
          <p:cNvSpPr/>
          <p:nvPr/>
        </p:nvSpPr>
        <p:spPr>
          <a:xfrm>
            <a:off x="6576291" y="2486474"/>
            <a:ext cx="1422400" cy="5391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1549"/>
              <a:gd name="adj6" fmla="val -88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Tree Box 1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7AF47605-BF0C-A822-2710-BA820A20DE72}"/>
              </a:ext>
            </a:extLst>
          </p:cNvPr>
          <p:cNvSpPr/>
          <p:nvPr/>
        </p:nvSpPr>
        <p:spPr>
          <a:xfrm>
            <a:off x="3754582" y="1607863"/>
            <a:ext cx="1422400" cy="539127"/>
          </a:xfrm>
          <a:prstGeom prst="borderCallout2">
            <a:avLst>
              <a:gd name="adj1" fmla="val 27316"/>
              <a:gd name="adj2" fmla="val 102706"/>
              <a:gd name="adj3" fmla="val 30742"/>
              <a:gd name="adj4" fmla="val 137229"/>
              <a:gd name="adj5" fmla="val 57677"/>
              <a:gd name="adj6" fmla="val 1455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Discharge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E7C15-3471-2E32-0494-BF6D55594AD9}"/>
              </a:ext>
            </a:extLst>
          </p:cNvPr>
          <p:cNvSpPr txBox="1"/>
          <p:nvPr/>
        </p:nvSpPr>
        <p:spPr>
          <a:xfrm>
            <a:off x="221673" y="5828146"/>
            <a:ext cx="706581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Filterra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™ Tree Boxes passively biotreat parking lot runoff that flowed unabated into Swimming Lake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790C51B-5E94-2256-1156-9F82886E3F6F}"/>
              </a:ext>
            </a:extLst>
          </p:cNvPr>
          <p:cNvSpPr/>
          <p:nvPr/>
        </p:nvSpPr>
        <p:spPr>
          <a:xfrm rot="18878235">
            <a:off x="3963965" y="4698164"/>
            <a:ext cx="1422400" cy="4631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74FE2A0-4E1F-4938-1B5A-5CFD81B7F366}"/>
              </a:ext>
            </a:extLst>
          </p:cNvPr>
          <p:cNvSpPr/>
          <p:nvPr/>
        </p:nvSpPr>
        <p:spPr>
          <a:xfrm rot="17359242">
            <a:off x="5615654" y="4997964"/>
            <a:ext cx="1106235" cy="4631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0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85B17-2CC1-E098-ACF9-DF924056C4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8DF1F5-DEEC-3B1D-C84E-F39E0BC4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9131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Filterra</a:t>
            </a:r>
            <a:r>
              <a:rPr lang="en-US" dirty="0"/>
              <a:t>™ Tree Boxes OCP</a:t>
            </a:r>
          </a:p>
        </p:txBody>
      </p:sp>
    </p:spTree>
    <p:extLst>
      <p:ext uri="{BB962C8B-B14F-4D97-AF65-F5344CB8AC3E}">
        <p14:creationId xmlns:p14="http://schemas.microsoft.com/office/powerpoint/2010/main" val="378325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F58B2-E8CE-CD66-BD26-F45C0C4B24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8DF1F5-DEEC-3B1D-C84E-F39E0BC4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9131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Filterra</a:t>
            </a:r>
            <a:r>
              <a:rPr lang="en-US" dirty="0"/>
              <a:t> ™ Tree Boxes OCP</a:t>
            </a:r>
          </a:p>
        </p:txBody>
      </p:sp>
    </p:spTree>
    <p:extLst>
      <p:ext uri="{BB962C8B-B14F-4D97-AF65-F5344CB8AC3E}">
        <p14:creationId xmlns:p14="http://schemas.microsoft.com/office/powerpoint/2010/main" val="1358963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04E4-8DF1-4813-9AFB-312CFC03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314035"/>
            <a:ext cx="8229600" cy="1283855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Toms River HS North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Filterra</a:t>
            </a:r>
            <a:r>
              <a:rPr lang="en-US" dirty="0"/>
              <a:t> ™ Tree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9717-FEA6-4305-8E5A-D6915540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36" y="2061095"/>
            <a:ext cx="8693727" cy="4482870"/>
          </a:xfrm>
        </p:spPr>
        <p:txBody>
          <a:bodyPr>
            <a:noAutofit/>
          </a:bodyPr>
          <a:lstStyle/>
          <a:p>
            <a:r>
              <a:rPr lang="en-US" sz="3200" dirty="0"/>
              <a:t>Filterra tree box (91 ft²) installed in high school southwestern parking lot </a:t>
            </a:r>
          </a:p>
          <a:p>
            <a:r>
              <a:rPr lang="en-US" sz="3200" dirty="0"/>
              <a:t>Modify curb line to direct low flow into box</a:t>
            </a:r>
          </a:p>
          <a:p>
            <a:r>
              <a:rPr lang="en-US" sz="3200" dirty="0"/>
              <a:t>Planted with two 6-7 feet tall</a:t>
            </a:r>
            <a:r>
              <a:rPr lang="en-US" sz="3200" i="1" dirty="0"/>
              <a:t> </a:t>
            </a:r>
            <a:r>
              <a:rPr lang="en-US" sz="3200" dirty="0"/>
              <a:t>Serviceberry</a:t>
            </a:r>
            <a:r>
              <a:rPr lang="en-US" sz="3200" i="1" dirty="0"/>
              <a:t> </a:t>
            </a:r>
            <a:r>
              <a:rPr lang="en-US" sz="3200" dirty="0"/>
              <a:t>(</a:t>
            </a:r>
            <a:r>
              <a:rPr lang="en-US" sz="3200" i="1" dirty="0"/>
              <a:t>Amelanchier canadensis</a:t>
            </a:r>
            <a:r>
              <a:rPr lang="en-US" sz="3200" dirty="0"/>
              <a:t>)</a:t>
            </a:r>
          </a:p>
          <a:p>
            <a:r>
              <a:rPr lang="en-US" sz="3200" dirty="0"/>
              <a:t>Treated flow leaving </a:t>
            </a:r>
            <a:r>
              <a:rPr lang="en-US" sz="3200" dirty="0" err="1"/>
              <a:t>Filterra</a:t>
            </a:r>
            <a:r>
              <a:rPr lang="en-US" sz="3200" dirty="0"/>
              <a:t> unit discharged into a large sub-surface MTD for added flow management and TSS removal </a:t>
            </a:r>
          </a:p>
        </p:txBody>
      </p:sp>
    </p:spTree>
    <p:extLst>
      <p:ext uri="{BB962C8B-B14F-4D97-AF65-F5344CB8AC3E}">
        <p14:creationId xmlns:p14="http://schemas.microsoft.com/office/powerpoint/2010/main" val="2003140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20204763">
            <a:off x="6137165" y="2893187"/>
            <a:ext cx="838200" cy="381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610100" y="4419600"/>
            <a:ext cx="2971800" cy="381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0F9B46-B7BE-EA41-1278-7C109548CC9C}"/>
              </a:ext>
            </a:extLst>
          </p:cNvPr>
          <p:cNvSpPr/>
          <p:nvPr/>
        </p:nvSpPr>
        <p:spPr>
          <a:xfrm>
            <a:off x="0" y="5957455"/>
            <a:ext cx="9144000" cy="900545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Retrofit of Existing Parking Lot Drainage System Toms River HS North</a:t>
            </a:r>
          </a:p>
        </p:txBody>
      </p:sp>
    </p:spTree>
    <p:extLst>
      <p:ext uri="{BB962C8B-B14F-4D97-AF65-F5344CB8AC3E}">
        <p14:creationId xmlns:p14="http://schemas.microsoft.com/office/powerpoint/2010/main" val="116563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332510"/>
            <a:ext cx="4495800" cy="1466850"/>
          </a:xfrm>
          <a:noFill/>
        </p:spPr>
        <p:txBody>
          <a:bodyPr>
            <a:normAutofit fontScale="90000"/>
          </a:bodyPr>
          <a:lstStyle/>
          <a:p>
            <a:r>
              <a:rPr lang="en-US" dirty="0">
                <a:cs typeface="Arial" panose="020B0604020202020204" pitchFamily="34" charset="0"/>
              </a:rPr>
              <a:t>Tree Box </a:t>
            </a:r>
            <a:r>
              <a:rPr lang="en-US" dirty="0"/>
              <a:t>Retrofit of Existing Parking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 descr="P:\0936\Projects\0936002\Pictures\Construction\Filterra\11292011_construction\IMG_513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18" y="1799360"/>
            <a:ext cx="5715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P:\0936\Projects\0936002\Pictures\Construction\Filterra\04262012_postconstruction\IMG_602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9255" y="38100"/>
            <a:ext cx="4024745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6426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E168-CDF7-4198-933E-99FB72C4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381000"/>
            <a:ext cx="8839200" cy="914400"/>
          </a:xfrm>
        </p:spPr>
        <p:txBody>
          <a:bodyPr>
            <a:noAutofit/>
          </a:bodyPr>
          <a:lstStyle/>
          <a:p>
            <a:r>
              <a:rPr lang="en-US" sz="4800" dirty="0"/>
              <a:t>Large MTDs</a:t>
            </a:r>
          </a:p>
        </p:txBody>
      </p:sp>
      <p:pic>
        <p:nvPicPr>
          <p:cNvPr id="1028" name="Picture 4" descr="Image result for Stormceptor">
            <a:extLst>
              <a:ext uri="{FF2B5EF4-FFF2-40B4-BE49-F238E27FC236}">
                <a16:creationId xmlns:a16="http://schemas.microsoft.com/office/drawing/2014/main" id="{57BBD4A2-14C9-42FB-BBEA-3D2AF20F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17" y="1393801"/>
            <a:ext cx="3910754" cy="30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B9197B-A2C9-45BC-BEAE-B1902EAEAB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754" y="2914650"/>
            <a:ext cx="5178024" cy="3562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1734A6-9893-9F87-A85C-12CB0803892C}"/>
              </a:ext>
            </a:extLst>
          </p:cNvPr>
          <p:cNvSpPr/>
          <p:nvPr/>
        </p:nvSpPr>
        <p:spPr>
          <a:xfrm>
            <a:off x="157017" y="4435499"/>
            <a:ext cx="3482110" cy="10991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https://www.conteches.com/stormwater-management/treatment/vortechs</a:t>
            </a:r>
          </a:p>
        </p:txBody>
      </p:sp>
    </p:spTree>
    <p:extLst>
      <p:ext uri="{BB962C8B-B14F-4D97-AF65-F5344CB8AC3E}">
        <p14:creationId xmlns:p14="http://schemas.microsoft.com/office/powerpoint/2010/main" val="250611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6AF8D5-6A21-0B29-25FC-16BF891D2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875" y="2045224"/>
            <a:ext cx="8747870" cy="4300157"/>
          </a:xfrm>
        </p:spPr>
        <p:txBody>
          <a:bodyPr>
            <a:noAutofit/>
          </a:bodyPr>
          <a:lstStyle/>
          <a:p>
            <a:r>
              <a:rPr lang="en-US" sz="2800" dirty="0"/>
              <a:t>Green/gray SW solutions</a:t>
            </a:r>
          </a:p>
          <a:p>
            <a:r>
              <a:rPr lang="en-US" sz="2800" dirty="0"/>
              <a:t>Sub-surface; decreases land availability requirements</a:t>
            </a:r>
          </a:p>
          <a:p>
            <a:r>
              <a:rPr lang="en-US" sz="2800" dirty="0"/>
              <a:t>Scalable</a:t>
            </a:r>
          </a:p>
          <a:p>
            <a:r>
              <a:rPr lang="en-US" sz="2800" dirty="0"/>
              <a:t>Often no need to make major changes to existing SW infrastructure</a:t>
            </a:r>
          </a:p>
          <a:p>
            <a:r>
              <a:rPr lang="en-US" sz="2800" dirty="0"/>
              <a:t>NJDEP accepted SW solution</a:t>
            </a:r>
          </a:p>
          <a:p>
            <a:r>
              <a:rPr lang="en-US" sz="2800" dirty="0"/>
              <a:t>Peak flow mitigation but limited recharge</a:t>
            </a:r>
          </a:p>
          <a:p>
            <a:r>
              <a:rPr lang="en-US" sz="2800" dirty="0"/>
              <a:t>Remove mostly particulate pollutants and TSS (50-80%) not much dissolved nutrient / pollutant removal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F640E-0543-015A-3EA3-1186CE35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21678"/>
            <a:ext cx="8229600" cy="1252728"/>
          </a:xfrm>
        </p:spPr>
        <p:txBody>
          <a:bodyPr/>
          <a:lstStyle/>
          <a:p>
            <a:r>
              <a:rPr lang="en-US" dirty="0"/>
              <a:t>Manufactured Treatment Devices</a:t>
            </a:r>
          </a:p>
        </p:txBody>
      </p:sp>
    </p:spTree>
    <p:extLst>
      <p:ext uri="{BB962C8B-B14F-4D97-AF65-F5344CB8AC3E}">
        <p14:creationId xmlns:p14="http://schemas.microsoft.com/office/powerpoint/2010/main" val="1035047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E168-CDF7-4198-933E-99FB72C4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381000"/>
            <a:ext cx="8839200" cy="1290782"/>
          </a:xfrm>
        </p:spPr>
        <p:txBody>
          <a:bodyPr>
            <a:noAutofit/>
          </a:bodyPr>
          <a:lstStyle/>
          <a:p>
            <a:r>
              <a:rPr lang="en-US" sz="4800" dirty="0"/>
              <a:t>Large MTD – </a:t>
            </a:r>
            <a:br>
              <a:rPr lang="en-US" sz="4800" dirty="0"/>
            </a:br>
            <a:r>
              <a:rPr lang="en-US" sz="4800" dirty="0"/>
              <a:t>Toms River HS North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A475-C0CB-49D2-B9F8-62ABE28B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2" y="2144952"/>
            <a:ext cx="8700655" cy="4218903"/>
          </a:xfrm>
          <a:noFill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err="1"/>
              <a:t>Vortechs</a:t>
            </a:r>
            <a:r>
              <a:rPr lang="en-US" sz="3200" dirty="0"/>
              <a:t> 16000 MTD treats runoff exiting the Filterra unit plus additional parking lot runoff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</a:t>
            </a:r>
            <a:r>
              <a:rPr lang="en-US" sz="3200" dirty="0" err="1"/>
              <a:t>Vortechs</a:t>
            </a:r>
            <a:r>
              <a:rPr lang="en-US" sz="3200" dirty="0"/>
              <a:t> 16000 is a hydrodynamic separator, combines swirl concentration and flow controls to trap and remove trash, debris, sediment, and hydrocarbons from runoff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MTD discharges to existing stormwater system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3684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B4ECB8-04D7-4C54-A234-3D36E21943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25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31BC4-5AAC-76BA-E9C5-2B2D747E0837}"/>
              </a:ext>
            </a:extLst>
          </p:cNvPr>
          <p:cNvSpPr/>
          <p:nvPr/>
        </p:nvSpPr>
        <p:spPr>
          <a:xfrm>
            <a:off x="0" y="6233160"/>
            <a:ext cx="9144000" cy="670086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MTD Installed at Toms River HS North</a:t>
            </a: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4A2D36FA-FC89-1755-92BB-B8515158CCB8}"/>
              </a:ext>
            </a:extLst>
          </p:cNvPr>
          <p:cNvSpPr/>
          <p:nvPr/>
        </p:nvSpPr>
        <p:spPr>
          <a:xfrm>
            <a:off x="5929745" y="1062182"/>
            <a:ext cx="2641600" cy="115454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900"/>
              <a:gd name="adj6" fmla="val -3477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Helical Swirl Condenser</a:t>
            </a:r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062C63A1-C2E4-DC0D-5AAA-23D4622DAEE4}"/>
              </a:ext>
            </a:extLst>
          </p:cNvPr>
          <p:cNvSpPr/>
          <p:nvPr/>
        </p:nvSpPr>
        <p:spPr>
          <a:xfrm>
            <a:off x="2539999" y="383308"/>
            <a:ext cx="2641600" cy="115454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5700"/>
              <a:gd name="adj6" fmla="val -2394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Basin Baffles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350C57A-2232-DEEA-C489-9C74CBF16375}"/>
              </a:ext>
            </a:extLst>
          </p:cNvPr>
          <p:cNvSpPr/>
          <p:nvPr/>
        </p:nvSpPr>
        <p:spPr>
          <a:xfrm rot="20312313">
            <a:off x="221673" y="4036291"/>
            <a:ext cx="1560945" cy="67425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 path</a:t>
            </a:r>
          </a:p>
        </p:txBody>
      </p:sp>
    </p:spTree>
    <p:extLst>
      <p:ext uri="{BB962C8B-B14F-4D97-AF65-F5344CB8AC3E}">
        <p14:creationId xmlns:p14="http://schemas.microsoft.com/office/powerpoint/2010/main" val="3068014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927" y="249382"/>
            <a:ext cx="4792362" cy="582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11" y="457200"/>
            <a:ext cx="388861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33" y="3289845"/>
            <a:ext cx="3888619" cy="262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C6AD11-83E8-3680-AE17-F92CA3409540}"/>
              </a:ext>
            </a:extLst>
          </p:cNvPr>
          <p:cNvSpPr/>
          <p:nvPr/>
        </p:nvSpPr>
        <p:spPr>
          <a:xfrm>
            <a:off x="0" y="6233160"/>
            <a:ext cx="9144000" cy="670086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MTD Installed at Toms River HS North</a:t>
            </a:r>
          </a:p>
        </p:txBody>
      </p:sp>
    </p:spTree>
    <p:extLst>
      <p:ext uri="{BB962C8B-B14F-4D97-AF65-F5344CB8AC3E}">
        <p14:creationId xmlns:p14="http://schemas.microsoft.com/office/powerpoint/2010/main" val="2445148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stone, dirty&#10;&#10;Description automatically generated">
            <a:extLst>
              <a:ext uri="{FF2B5EF4-FFF2-40B4-BE49-F238E27FC236}">
                <a16:creationId xmlns:a16="http://schemas.microsoft.com/office/drawing/2014/main" id="{1914C422-EF71-468E-B5E6-7A8A4E61D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410" y="1910796"/>
            <a:ext cx="4213289" cy="315996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B09FF43-4E4A-4296-8249-E9F64E37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22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Large MTD Installations</a:t>
            </a:r>
            <a:br>
              <a:rPr lang="en-US" dirty="0"/>
            </a:br>
            <a:r>
              <a:rPr lang="en-US" dirty="0"/>
              <a:t>Deal Lake, Asbury Park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A7C54-374E-408C-82E7-FCB03E9757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74" y="1910796"/>
            <a:ext cx="4128117" cy="3096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5F89FB-5E9C-4817-AB88-A419BA4F8A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998" y="3369599"/>
            <a:ext cx="2570825" cy="1928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62390-7778-4E42-8AF9-D1F854A823A2}"/>
              </a:ext>
            </a:extLst>
          </p:cNvPr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Due to limited open space use both large and small subsurface MTDs to treat stormwater runoff…effective means of controlling floatables, sediment, particulate pollutants and nutrients…inspected quarterly and cleaned out</a:t>
            </a:r>
          </a:p>
        </p:txBody>
      </p:sp>
    </p:spTree>
    <p:extLst>
      <p:ext uri="{BB962C8B-B14F-4D97-AF65-F5344CB8AC3E}">
        <p14:creationId xmlns:p14="http://schemas.microsoft.com/office/powerpoint/2010/main" val="2512357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08E8-D61A-4E8D-B105-D2E04E5C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489756"/>
            <a:ext cx="8653126" cy="1135600"/>
          </a:xfrm>
        </p:spPr>
        <p:txBody>
          <a:bodyPr>
            <a:normAutofit fontScale="90000"/>
          </a:bodyPr>
          <a:lstStyle/>
          <a:p>
            <a:r>
              <a:rPr lang="en-US" dirty="0"/>
              <a:t>Deal Lake – </a:t>
            </a:r>
            <a:br>
              <a:rPr lang="en-US" dirty="0"/>
            </a:br>
            <a:r>
              <a:rPr lang="en-US" dirty="0"/>
              <a:t>Comstock Ave, Asbury Park HS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9792D-BD58-45CA-87F6-DE530B3AE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25" y="1820268"/>
            <a:ext cx="6001555" cy="4260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6441D-4BA3-4A50-825D-7633A7B9E5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1" y="4340437"/>
            <a:ext cx="2864529" cy="2148397"/>
          </a:xfrm>
          <a:prstGeom prst="rect">
            <a:avLst/>
          </a:prstGeom>
        </p:spPr>
      </p:pic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DF06D03A-8C94-4095-8807-E81A090EA32A}"/>
              </a:ext>
            </a:extLst>
          </p:cNvPr>
          <p:cNvSpPr/>
          <p:nvPr/>
        </p:nvSpPr>
        <p:spPr bwMode="auto">
          <a:xfrm>
            <a:off x="6667130" y="1699491"/>
            <a:ext cx="2059745" cy="2481892"/>
          </a:xfrm>
          <a:prstGeom prst="downArrowCallou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Six-months of accumulated debris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896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08E8-D61A-4E8D-B105-D2E04E5C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" y="427330"/>
            <a:ext cx="8900133" cy="1135600"/>
          </a:xfrm>
        </p:spPr>
        <p:txBody>
          <a:bodyPr>
            <a:normAutofit/>
          </a:bodyPr>
          <a:lstStyle/>
          <a:p>
            <a:r>
              <a:rPr lang="en-US" dirty="0"/>
              <a:t>Other Deal Lake Installations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61FF5-2EF4-4DBA-86CB-0E19507534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69" y="1671013"/>
            <a:ext cx="3372034" cy="252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45A57-6E0B-4826-8D91-526062EC65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1453" y="3950507"/>
            <a:ext cx="2027662" cy="27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4E4344D-1F93-4FF6-9EEF-0BF9856E570A}"/>
              </a:ext>
            </a:extLst>
          </p:cNvPr>
          <p:cNvSpPr/>
          <p:nvPr/>
        </p:nvSpPr>
        <p:spPr bwMode="auto">
          <a:xfrm>
            <a:off x="243283" y="4672250"/>
            <a:ext cx="2634117" cy="1384995"/>
          </a:xfrm>
          <a:prstGeom prst="homePlat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+mj-lt"/>
              </a:rPr>
              <a:t>Debris and oil trapped after one storm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CF5DB-1EDB-4728-87BC-B90266B719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756" y="1562930"/>
            <a:ext cx="3527393" cy="2645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18716-6D57-4547-B814-2B8326BCF0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749" y="4379671"/>
            <a:ext cx="2581923" cy="193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174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212" y="512888"/>
            <a:ext cx="8614352" cy="695771"/>
          </a:xfrm>
        </p:spPr>
        <p:txBody>
          <a:bodyPr>
            <a:noAutofit/>
          </a:bodyPr>
          <a:lstStyle/>
          <a:p>
            <a:r>
              <a:rPr lang="en-US" altLang="en-US" sz="4800" dirty="0" err="1"/>
              <a:t>Suntree</a:t>
            </a:r>
            <a:r>
              <a:rPr lang="en-US" sz="4800" dirty="0"/>
              <a:t> ™</a:t>
            </a:r>
            <a:r>
              <a:rPr lang="en-US" altLang="en-US" sz="4800" dirty="0"/>
              <a:t> MTD</a:t>
            </a:r>
          </a:p>
        </p:txBody>
      </p:sp>
      <p:pic>
        <p:nvPicPr>
          <p:cNvPr id="48131" name="Picture 3" descr="BAFFLEBO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12" y="1605730"/>
            <a:ext cx="4360863" cy="463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im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869" y="1930182"/>
            <a:ext cx="4114800" cy="3681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0" y="6333066"/>
            <a:ext cx="9144000" cy="523097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  <a:effectLst/>
        </p:spPr>
        <p:txBody>
          <a:bodyPr wrap="square" lIns="91319" tIns="45659" rIns="91319" bIns="45659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8236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+mj-lt"/>
              </a:rPr>
              <a:t>Achieved 8 tons of sediment removal w/in 4 months</a:t>
            </a:r>
          </a:p>
        </p:txBody>
      </p:sp>
    </p:spTree>
    <p:extLst>
      <p:ext uri="{BB962C8B-B14F-4D97-AF65-F5344CB8AC3E}">
        <p14:creationId xmlns:p14="http://schemas.microsoft.com/office/powerpoint/2010/main" val="2726830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D756A7-2C9E-F041-2363-5C609D94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3" y="1674406"/>
            <a:ext cx="8692453" cy="44742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/>
              <a:t>Although all MTDs are not “true” GI SWM solutions, they do treat runoff better than conventional gray SW techniques</a:t>
            </a:r>
          </a:p>
          <a:p>
            <a:r>
              <a:rPr lang="en-US" sz="3200" dirty="0"/>
              <a:t>Especially suitable for retrofit applications</a:t>
            </a:r>
          </a:p>
          <a:p>
            <a:r>
              <a:rPr lang="en-US" sz="3200" dirty="0"/>
              <a:t>Limited amount of land requirements</a:t>
            </a:r>
          </a:p>
          <a:p>
            <a:r>
              <a:rPr lang="en-US" sz="3200" dirty="0"/>
              <a:t>Installed without major alterations of existing infrastructure</a:t>
            </a:r>
          </a:p>
          <a:p>
            <a:r>
              <a:rPr lang="en-US" sz="3200" dirty="0"/>
              <a:t>Good for particulate pollutant and sediment removal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4038F8-60CE-FB48-228F-777FAB95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678"/>
            <a:ext cx="8229600" cy="125272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13853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D756A7-2C9E-F041-2363-5C609D94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3" y="1674406"/>
            <a:ext cx="8692453" cy="47619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/>
              <a:t>Require </a:t>
            </a:r>
            <a:r>
              <a:rPr lang="en-US" sz="3200" u="sng" dirty="0"/>
              <a:t>frequent inspection and maintenance</a:t>
            </a:r>
          </a:p>
          <a:p>
            <a:r>
              <a:rPr lang="en-US" sz="3200" dirty="0"/>
              <a:t>Maintenance may require specialized equipment and trained personnel</a:t>
            </a:r>
          </a:p>
          <a:p>
            <a:r>
              <a:rPr lang="en-US" sz="3200" dirty="0"/>
              <a:t>Can only manage limited catchment area…OK for small volume of runoff</a:t>
            </a:r>
          </a:p>
          <a:p>
            <a:r>
              <a:rPr lang="en-US" sz="3200" dirty="0"/>
              <a:t>But, can be linked with GI SWM techniques or used as pre-treatment to increase pollutant removal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4038F8-60CE-FB48-228F-777FAB95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678"/>
            <a:ext cx="8229600" cy="125272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3575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103EB9-70C6-4132-8AD7-B5DDF752799B}"/>
              </a:ext>
            </a:extLst>
          </p:cNvPr>
          <p:cNvGrpSpPr/>
          <p:nvPr/>
        </p:nvGrpSpPr>
        <p:grpSpPr>
          <a:xfrm>
            <a:off x="0" y="0"/>
            <a:ext cx="9173066" cy="6858000"/>
            <a:chOff x="0" y="0"/>
            <a:chExt cx="9173066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C214E14-47E3-4256-A4C5-768F80A7321D}"/>
                </a:ext>
              </a:extLst>
            </p:cNvPr>
            <p:cNvSpPr/>
            <p:nvPr/>
          </p:nvSpPr>
          <p:spPr>
            <a:xfrm>
              <a:off x="0" y="0"/>
              <a:ext cx="9173066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4CA5E48E-4F02-468F-9D75-8AA4B10CC8CE}"/>
                </a:ext>
              </a:extLst>
            </p:cNvPr>
            <p:cNvSpPr/>
            <p:nvPr/>
          </p:nvSpPr>
          <p:spPr>
            <a:xfrm>
              <a:off x="32583" y="76200"/>
              <a:ext cx="9140483" cy="3871512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Thank You…Questions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Stephen J. Souza, Ph.D.</a:t>
              </a:r>
            </a:p>
          </p:txBody>
        </p:sp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0348F063-CEDF-45BD-956D-8550EE5A3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83" y="2743200"/>
              <a:ext cx="9140483" cy="41148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EEA5A2-2354-439C-15AA-C015C9B6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19" y="2043830"/>
            <a:ext cx="8720161" cy="44017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An MTD must be NJCAT verified and NJDEP certified if used to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satisfy requirements for </a:t>
            </a:r>
            <a:r>
              <a:rPr lang="en-US" u="sng" dirty="0">
                <a:solidFill>
                  <a:srgbClr val="000000"/>
                </a:solidFill>
                <a:latin typeface="+mj-lt"/>
              </a:rPr>
              <a:t>major development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as per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NJAC 7:8 (Stormwater Rules).</a:t>
            </a:r>
          </a:p>
          <a:p>
            <a:pPr algn="l"/>
            <a:r>
              <a:rPr lang="en-US" b="0" i="0" u="none" strike="noStrike" dirty="0">
                <a:solidFill>
                  <a:schemeClr val="tx1"/>
                </a:solidFill>
                <a:effectLst/>
                <a:latin typeface="+mj-lt"/>
              </a:rPr>
              <a:t>For projects receiving New Jersey Environmental Infrastructure Financing Program (</a:t>
            </a:r>
            <a:r>
              <a:rPr lang="en-US" b="0" i="0" strike="noStrike" dirty="0">
                <a:solidFill>
                  <a:schemeClr val="tx1"/>
                </a:solidFill>
                <a:effectLst/>
                <a:latin typeface="+mj-lt"/>
              </a:rPr>
              <a:t>NJEIFP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+mj-lt"/>
              </a:rPr>
              <a:t>) funding, an MTD must be either: 1) NJCAT verified and NJDEP certified or 2) installed as per the </a:t>
            </a:r>
            <a:r>
              <a:rPr lang="en-US" b="0" i="0" strike="noStrike" dirty="0">
                <a:solidFill>
                  <a:schemeClr val="tx1"/>
                </a:solidFill>
                <a:effectLst/>
                <a:latin typeface="+mj-lt"/>
              </a:rPr>
              <a:t>NJEIFP MTD Funding Policy.</a:t>
            </a:r>
          </a:p>
          <a:p>
            <a:pPr algn="l"/>
            <a:r>
              <a:rPr lang="en-US" b="0" i="0" u="none" strike="noStrike" dirty="0">
                <a:solidFill>
                  <a:schemeClr val="tx1"/>
                </a:solidFill>
                <a:effectLst/>
                <a:latin typeface="+mj-lt"/>
              </a:rPr>
              <a:t>An MTD not NJCAT verified or NJDEP certified may be used only if the MTD is not intended to satisfy the requirements of NJAC 7:8 and is not subject to </a:t>
            </a:r>
            <a:r>
              <a:rPr lang="en-US" b="0" i="0" strike="noStrike" dirty="0">
                <a:solidFill>
                  <a:schemeClr val="tx1"/>
                </a:solidFill>
                <a:effectLst/>
                <a:latin typeface="+mj-lt"/>
              </a:rPr>
              <a:t>NJEIFP MTD Funding Policy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31462-7E78-9E02-E530-7C5C63A0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789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MTD Utilization for New Development as per NJDEP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B3B128-96DF-DB47-4407-F5219D9202E2}"/>
              </a:ext>
            </a:extLst>
          </p:cNvPr>
          <p:cNvSpPr/>
          <p:nvPr/>
        </p:nvSpPr>
        <p:spPr>
          <a:xfrm>
            <a:off x="0" y="6033177"/>
            <a:ext cx="9144000" cy="82482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list of qualifying MTDs and more details go to: https://nj.gov/dep/stormwater/treatment.html</a:t>
            </a:r>
          </a:p>
        </p:txBody>
      </p:sp>
    </p:spTree>
    <p:extLst>
      <p:ext uri="{BB962C8B-B14F-4D97-AF65-F5344CB8AC3E}">
        <p14:creationId xmlns:p14="http://schemas.microsoft.com/office/powerpoint/2010/main" val="131621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53700-5044-DD23-3195-563D3644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28" y="2109880"/>
            <a:ext cx="8664743" cy="43264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For an MTD to be considered by NJDEP as “green infrastructure”, the MTD must meet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the NJAC 7:8-1.2 green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infrastructure definition.</a:t>
            </a:r>
          </a:p>
          <a:p>
            <a:pPr marL="0" indent="0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r>
              <a:rPr lang="en-US" sz="3200" b="0" u="sng" dirty="0">
                <a:solidFill>
                  <a:srgbClr val="000000"/>
                </a:solidFill>
                <a:effectLst/>
                <a:latin typeface="+mj-lt"/>
              </a:rPr>
              <a:t>Specifically, the MTD shall (1) infiltrate into the subsoil; and/or (2) treat stormwater runoff through filtration by vegetation or soil.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3FDD09-86E7-CF0B-F093-ACF4B79E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45" y="42167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NJDEP’s Take on MTDs As </a:t>
            </a:r>
            <a:br>
              <a:rPr lang="en-US" dirty="0"/>
            </a:br>
            <a:r>
              <a:rPr lang="en-US" dirty="0"/>
              <a:t>Green Infrastructure Option </a:t>
            </a:r>
          </a:p>
        </p:txBody>
      </p:sp>
    </p:spTree>
    <p:extLst>
      <p:ext uri="{BB962C8B-B14F-4D97-AF65-F5344CB8AC3E}">
        <p14:creationId xmlns:p14="http://schemas.microsoft.com/office/powerpoint/2010/main" val="288016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5A4443-8526-3F24-BF69-DB94D8A8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49" y="1925152"/>
            <a:ext cx="4887070" cy="4290920"/>
          </a:xfrm>
        </p:spPr>
        <p:txBody>
          <a:bodyPr>
            <a:normAutofit/>
          </a:bodyPr>
          <a:lstStyle/>
          <a:p>
            <a:r>
              <a:rPr lang="en-US" sz="2800" dirty="0"/>
              <a:t>Much of BB watershed developed before GI requirements and even basic stormwater management requirements of NJAC 7:8</a:t>
            </a:r>
          </a:p>
          <a:p>
            <a:r>
              <a:rPr lang="en-US" sz="2800" dirty="0"/>
              <a:t>Option for retrofit and redevelopment </a:t>
            </a:r>
          </a:p>
          <a:p>
            <a:r>
              <a:rPr lang="en-US" sz="2800" dirty="0"/>
              <a:t>Pre-treatment for GI SWM techniques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2CFB27-4834-088C-039A-7F21A118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67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MTDs in </a:t>
            </a:r>
            <a:br>
              <a:rPr lang="en-US" dirty="0"/>
            </a:br>
            <a:r>
              <a:rPr lang="en-US" dirty="0"/>
              <a:t>Barnegat Bay Watershed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47D07-D944-E648-DE25-5DB701302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478" y="2128352"/>
            <a:ext cx="3486173" cy="29170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167CAB-5B21-5458-61D4-72A4938EF23F}"/>
              </a:ext>
            </a:extLst>
          </p:cNvPr>
          <p:cNvSpPr/>
          <p:nvPr/>
        </p:nvSpPr>
        <p:spPr>
          <a:xfrm>
            <a:off x="5409478" y="5181600"/>
            <a:ext cx="3486173" cy="11268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Illustration from: </a:t>
            </a:r>
          </a:p>
          <a:p>
            <a:pPr algn="ctr"/>
            <a:r>
              <a:rPr lang="en-US" dirty="0"/>
              <a:t>Journal of Env. Engineering</a:t>
            </a:r>
          </a:p>
          <a:p>
            <a:pPr algn="ctr"/>
            <a:r>
              <a:rPr lang="en-US" dirty="0"/>
              <a:t>Vol 144:2, 2018</a:t>
            </a:r>
          </a:p>
        </p:txBody>
      </p:sp>
    </p:spTree>
    <p:extLst>
      <p:ext uri="{BB962C8B-B14F-4D97-AF65-F5344CB8AC3E}">
        <p14:creationId xmlns:p14="http://schemas.microsoft.com/office/powerpoint/2010/main" val="285653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AEE41C-225A-23A7-AC9C-91CC4B32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71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Variety of Designs and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D46BA-8228-901F-1D72-D7546967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1" y="202218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F14A1A-406F-011F-039B-1AE4F9B6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79311"/>
            <a:ext cx="2867025" cy="1590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A98AE-B87D-B528-B900-9B3131DF3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50" y="4486562"/>
            <a:ext cx="2695575" cy="1695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896ECF-1D14-BA70-E118-0EA5CD59D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234" y="4559732"/>
            <a:ext cx="2428875" cy="187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73A00-C9A1-55C7-0F75-0347CE44B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358" y="2250783"/>
            <a:ext cx="2714625" cy="168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7982EF-3BF3-B2AA-A9F7-A691A0C531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0" y="4165309"/>
            <a:ext cx="2036358" cy="216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5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D4645C-8A36-78EC-9304-A1FFAEDA8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7" y="2045225"/>
            <a:ext cx="8637034" cy="4170847"/>
          </a:xfrm>
        </p:spPr>
        <p:txBody>
          <a:bodyPr>
            <a:normAutofit/>
          </a:bodyPr>
          <a:lstStyle/>
          <a:p>
            <a:r>
              <a:rPr lang="en-US" sz="3200" dirty="0"/>
              <a:t>Basin inserts and filter bags</a:t>
            </a:r>
          </a:p>
          <a:p>
            <a:r>
              <a:rPr lang="en-US" sz="3200" dirty="0"/>
              <a:t>Tree and planter boxes</a:t>
            </a:r>
          </a:p>
          <a:p>
            <a:r>
              <a:rPr lang="en-US" sz="3200" dirty="0"/>
              <a:t>Large chamber baffle boxes</a:t>
            </a:r>
          </a:p>
          <a:p>
            <a:r>
              <a:rPr lang="en-US" sz="3200" dirty="0"/>
              <a:t>Large chamber swirl condensers and hydrodynamic separators</a:t>
            </a:r>
          </a:p>
          <a:p>
            <a:r>
              <a:rPr lang="en-US" sz="3200" dirty="0"/>
              <a:t>Media filtration and cartridge filtration systems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AEE41C-225A-23A7-AC9C-91CC4B32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Variety of Designs and Applications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B2CCB-5C3D-1B5C-FF21-CB2ADDF2D8AB}"/>
              </a:ext>
            </a:extLst>
          </p:cNvPr>
          <p:cNvSpPr/>
          <p:nvPr/>
        </p:nvSpPr>
        <p:spPr>
          <a:xfrm>
            <a:off x="0" y="5938982"/>
            <a:ext cx="9144000" cy="4664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Visit: https://nj.gov/dep/stormwater/treatment.html</a:t>
            </a:r>
          </a:p>
        </p:txBody>
      </p:sp>
    </p:spTree>
    <p:extLst>
      <p:ext uri="{BB962C8B-B14F-4D97-AF65-F5344CB8AC3E}">
        <p14:creationId xmlns:p14="http://schemas.microsoft.com/office/powerpoint/2010/main" val="382761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6885D-BB39-0E3E-3956-A3FC5351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175" y="434110"/>
            <a:ext cx="3089564" cy="1681018"/>
          </a:xfrm>
        </p:spPr>
        <p:txBody>
          <a:bodyPr>
            <a:normAutofit fontScale="90000"/>
          </a:bodyPr>
          <a:lstStyle/>
          <a:p>
            <a:r>
              <a:rPr lang="en-US" dirty="0"/>
              <a:t>Flex Storm™</a:t>
            </a:r>
            <a:br>
              <a:rPr lang="en-US" dirty="0"/>
            </a:br>
            <a:r>
              <a:rPr lang="en-US" dirty="0"/>
              <a:t>Catch Basin Inserts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2A28C-0B47-4C81-E816-43B89FF8E6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61" y="944418"/>
            <a:ext cx="4662731" cy="4969163"/>
          </a:xfrm>
          <a:prstGeom prst="rect">
            <a:avLst/>
          </a:prstGeom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438031E6-81FA-B36C-CEB9-0328DAD921F9}"/>
              </a:ext>
            </a:extLst>
          </p:cNvPr>
          <p:cNvSpPr/>
          <p:nvPr/>
        </p:nvSpPr>
        <p:spPr>
          <a:xfrm>
            <a:off x="4631084" y="2623127"/>
            <a:ext cx="4128655" cy="3888510"/>
          </a:xfrm>
          <a:prstGeom prst="leftArrowCallout">
            <a:avLst>
              <a:gd name="adj1" fmla="val 14709"/>
              <a:gd name="adj2" fmla="val 15380"/>
              <a:gd name="adj3" fmla="val 21868"/>
              <a:gd name="adj4" fmla="val 7549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Filter removes sediment, leaf litter, and other particulates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Treats runoff generated by 1-yr event and 1</a:t>
            </a:r>
            <a:r>
              <a:rPr lang="en-US" sz="2400" baseline="30000" dirty="0"/>
              <a:t>st</a:t>
            </a:r>
            <a:r>
              <a:rPr lang="en-US" sz="2400" dirty="0"/>
              <a:t> flush of larger storms</a:t>
            </a:r>
          </a:p>
        </p:txBody>
      </p:sp>
    </p:spTree>
    <p:extLst>
      <p:ext uri="{BB962C8B-B14F-4D97-AF65-F5344CB8AC3E}">
        <p14:creationId xmlns:p14="http://schemas.microsoft.com/office/powerpoint/2010/main" val="2469279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WC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CTheme" id="{71B06F77-CE62-43CD-A724-4D7B8C1F8279}" vid="{DF877762-75C8-4CC8-9488-E32D88010855}"/>
    </a:ext>
  </a:extLst>
</a:theme>
</file>

<file path=ppt/theme/theme2.xml><?xml version="1.0" encoding="utf-8"?>
<a:theme xmlns:a="http://schemas.openxmlformats.org/drawingml/2006/main" name="1_CWC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CTheme" id="{71B06F77-CE62-43CD-A724-4D7B8C1F8279}" vid="{DF877762-75C8-4CC8-9488-E32D880108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CWCTheme</Template>
  <TotalTime>2427</TotalTime>
  <Words>993</Words>
  <Application>Microsoft Office PowerPoint</Application>
  <PresentationFormat>On-screen Show (4:3)</PresentationFormat>
  <Paragraphs>119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Brush Script MT</vt:lpstr>
      <vt:lpstr>Candara</vt:lpstr>
      <vt:lpstr>Symbol</vt:lpstr>
      <vt:lpstr>Times New Roman</vt:lpstr>
      <vt:lpstr>Wingdings</vt:lpstr>
      <vt:lpstr>CWCTheme</vt:lpstr>
      <vt:lpstr>1_CWCTheme</vt:lpstr>
      <vt:lpstr>Manufactured Treatment Devices;  A Stormwater Management  Option for Urban Sites</vt:lpstr>
      <vt:lpstr>Challenges Of Retrofitting Urban and Suburban Stormwater Systems</vt:lpstr>
      <vt:lpstr>Manufactured Treatment Devices</vt:lpstr>
      <vt:lpstr>MTD Utilization for New Development as per NJDEP</vt:lpstr>
      <vt:lpstr>NJDEP’s Take on MTDs As  Green Infrastructure Option </vt:lpstr>
      <vt:lpstr>Use of MTDs in  Barnegat Bay Watershed</vt:lpstr>
      <vt:lpstr>Variety of Designs and Applications</vt:lpstr>
      <vt:lpstr>Variety of Designs and Applications</vt:lpstr>
      <vt:lpstr>Flex Storm™ Catch Basin Inserts</vt:lpstr>
      <vt:lpstr>Catch Basin Inserts</vt:lpstr>
      <vt:lpstr>Catch Basin Modification</vt:lpstr>
      <vt:lpstr>Catch Basin Clean Out</vt:lpstr>
      <vt:lpstr>Tree and Planter Boxes / Tree Trench</vt:lpstr>
      <vt:lpstr>PowerPoint Presentation</vt:lpstr>
      <vt:lpstr>Planter Boxes </vt:lpstr>
      <vt:lpstr>Example – Toms River HS North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 Boxes</vt:lpstr>
      <vt:lpstr>Tree Box Installation OCP, Lakewood</vt:lpstr>
      <vt:lpstr> Filterra™ Tree Boxes OCP</vt:lpstr>
      <vt:lpstr> Filterra ™ Tree Boxes OCP</vt:lpstr>
      <vt:lpstr>Toms River HS North   Filterra ™ Tree Boxes</vt:lpstr>
      <vt:lpstr>PowerPoint Presentation</vt:lpstr>
      <vt:lpstr>Tree Box Retrofit of Existing Parking</vt:lpstr>
      <vt:lpstr>Large MTDs</vt:lpstr>
      <vt:lpstr>Large MTD –  Toms River HS North</vt:lpstr>
      <vt:lpstr>PowerPoint Presentation</vt:lpstr>
      <vt:lpstr>PowerPoint Presentation</vt:lpstr>
      <vt:lpstr>Large MTD Installations Deal Lake, Asbury Park</vt:lpstr>
      <vt:lpstr>Deal Lake –  Comstock Ave, Asbury Park HS </vt:lpstr>
      <vt:lpstr>Other Deal Lake Installations</vt:lpstr>
      <vt:lpstr>Suntree ™ MTD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Souza</dc:creator>
  <cp:lastModifiedBy>Stephen Souza</cp:lastModifiedBy>
  <cp:revision>1</cp:revision>
  <dcterms:created xsi:type="dcterms:W3CDTF">2021-11-01T10:43:16Z</dcterms:created>
  <dcterms:modified xsi:type="dcterms:W3CDTF">2022-11-19T22:01:01Z</dcterms:modified>
</cp:coreProperties>
</file>