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7" r:id="rId1"/>
  </p:sldMasterIdLst>
  <p:notesMasterIdLst>
    <p:notesMasterId r:id="rId39"/>
  </p:notesMasterIdLst>
  <p:sldIdLst>
    <p:sldId id="256" r:id="rId2"/>
    <p:sldId id="481" r:id="rId3"/>
    <p:sldId id="390" r:id="rId4"/>
    <p:sldId id="673" r:id="rId5"/>
    <p:sldId id="743" r:id="rId6"/>
    <p:sldId id="352" r:id="rId7"/>
    <p:sldId id="353" r:id="rId8"/>
    <p:sldId id="303" r:id="rId9"/>
    <p:sldId id="292" r:id="rId10"/>
    <p:sldId id="271" r:id="rId11"/>
    <p:sldId id="697" r:id="rId12"/>
    <p:sldId id="696" r:id="rId13"/>
    <p:sldId id="698" r:id="rId14"/>
    <p:sldId id="744" r:id="rId15"/>
    <p:sldId id="293" r:id="rId16"/>
    <p:sldId id="714" r:id="rId17"/>
    <p:sldId id="314" r:id="rId18"/>
    <p:sldId id="309" r:id="rId19"/>
    <p:sldId id="745" r:id="rId20"/>
    <p:sldId id="312" r:id="rId21"/>
    <p:sldId id="306" r:id="rId22"/>
    <p:sldId id="311" r:id="rId23"/>
    <p:sldId id="313" r:id="rId24"/>
    <p:sldId id="746" r:id="rId25"/>
    <p:sldId id="747" r:id="rId26"/>
    <p:sldId id="346" r:id="rId27"/>
    <p:sldId id="748" r:id="rId28"/>
    <p:sldId id="317" r:id="rId29"/>
    <p:sldId id="347" r:id="rId30"/>
    <p:sldId id="749" r:id="rId31"/>
    <p:sldId id="345" r:id="rId32"/>
    <p:sldId id="391" r:id="rId33"/>
    <p:sldId id="750" r:id="rId34"/>
    <p:sldId id="310" r:id="rId35"/>
    <p:sldId id="479" r:id="rId36"/>
    <p:sldId id="328" r:id="rId37"/>
    <p:sldId id="480" r:id="rId3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50" autoAdjust="0"/>
    <p:restoredTop sz="94660"/>
  </p:normalViewPr>
  <p:slideViewPr>
    <p:cSldViewPr>
      <p:cViewPr varScale="1">
        <p:scale>
          <a:sx n="79" d="100"/>
          <a:sy n="79" d="100"/>
        </p:scale>
        <p:origin x="1306" y="82"/>
      </p:cViewPr>
      <p:guideLst>
        <p:guide orient="horz" pos="2160"/>
        <p:guide pos="3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5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en Souza" userId="4b1856accfb37335" providerId="LiveId" clId="{F136CBFA-8EE1-4E2D-B651-17CD73D06E5C}"/>
    <pc:docChg chg="custSel modSld">
      <pc:chgData name="Stephen Souza" userId="4b1856accfb37335" providerId="LiveId" clId="{F136CBFA-8EE1-4E2D-B651-17CD73D06E5C}" dt="2022-11-19T22:31:12.537" v="64" actId="27636"/>
      <pc:docMkLst>
        <pc:docMk/>
      </pc:docMkLst>
      <pc:sldChg chg="modSp mod">
        <pc:chgData name="Stephen Souza" userId="4b1856accfb37335" providerId="LiveId" clId="{F136CBFA-8EE1-4E2D-B651-17CD73D06E5C}" dt="2022-11-19T22:30:04.083" v="59" actId="14100"/>
        <pc:sldMkLst>
          <pc:docMk/>
          <pc:sldMk cId="478993203" sldId="256"/>
        </pc:sldMkLst>
        <pc:spChg chg="mod">
          <ac:chgData name="Stephen Souza" userId="4b1856accfb37335" providerId="LiveId" clId="{F136CBFA-8EE1-4E2D-B651-17CD73D06E5C}" dt="2022-11-19T22:30:04.083" v="59" actId="14100"/>
          <ac:spMkLst>
            <pc:docMk/>
            <pc:sldMk cId="478993203" sldId="256"/>
            <ac:spMk id="2" creationId="{00000000-0000-0000-0000-000000000000}"/>
          </ac:spMkLst>
        </pc:spChg>
      </pc:sldChg>
      <pc:sldChg chg="modSp mod">
        <pc:chgData name="Stephen Souza" userId="4b1856accfb37335" providerId="LiveId" clId="{F136CBFA-8EE1-4E2D-B651-17CD73D06E5C}" dt="2022-11-19T22:31:12.537" v="64" actId="27636"/>
        <pc:sldMkLst>
          <pc:docMk/>
          <pc:sldMk cId="1629485850" sldId="306"/>
        </pc:sldMkLst>
        <pc:spChg chg="mod">
          <ac:chgData name="Stephen Souza" userId="4b1856accfb37335" providerId="LiveId" clId="{F136CBFA-8EE1-4E2D-B651-17CD73D06E5C}" dt="2022-11-19T22:31:12.537" v="64" actId="27636"/>
          <ac:spMkLst>
            <pc:docMk/>
            <pc:sldMk cId="1629485850" sldId="306"/>
            <ac:spMk id="2" creationId="{00000000-0000-0000-0000-000000000000}"/>
          </ac:spMkLst>
        </pc:spChg>
      </pc:sldChg>
      <pc:sldChg chg="modSp mod">
        <pc:chgData name="Stephen Souza" userId="4b1856accfb37335" providerId="LiveId" clId="{F136CBFA-8EE1-4E2D-B651-17CD73D06E5C}" dt="2022-11-19T22:31:05.992" v="62" actId="27636"/>
        <pc:sldMkLst>
          <pc:docMk/>
          <pc:sldMk cId="1907016408" sldId="312"/>
        </pc:sldMkLst>
        <pc:spChg chg="mod">
          <ac:chgData name="Stephen Souza" userId="4b1856accfb37335" providerId="LiveId" clId="{F136CBFA-8EE1-4E2D-B651-17CD73D06E5C}" dt="2022-11-19T22:31:05.992" v="62" actId="27636"/>
          <ac:spMkLst>
            <pc:docMk/>
            <pc:sldMk cId="1907016408" sldId="312"/>
            <ac:spMk id="2" creationId="{00000000-0000-0000-0000-000000000000}"/>
          </ac:spMkLst>
        </pc:spChg>
      </pc:sldChg>
      <pc:sldChg chg="modSp mod">
        <pc:chgData name="Stephen Souza" userId="4b1856accfb37335" providerId="LiveId" clId="{F136CBFA-8EE1-4E2D-B651-17CD73D06E5C}" dt="2022-11-19T22:30:34.203" v="60" actId="207"/>
        <pc:sldMkLst>
          <pc:docMk/>
          <pc:sldMk cId="3757504744" sldId="314"/>
        </pc:sldMkLst>
        <pc:spChg chg="mod">
          <ac:chgData name="Stephen Souza" userId="4b1856accfb37335" providerId="LiveId" clId="{F136CBFA-8EE1-4E2D-B651-17CD73D06E5C}" dt="2022-11-19T22:30:34.203" v="60" actId="207"/>
          <ac:spMkLst>
            <pc:docMk/>
            <pc:sldMk cId="3757504744" sldId="314"/>
            <ac:spMk id="15" creationId="{878A0507-EB70-466F-B2C6-A8B8A5A94291}"/>
          </ac:spMkLst>
        </pc:spChg>
      </pc:sldChg>
    </pc:docChg>
  </pc:docChgLst>
  <pc:docChgLst>
    <pc:chgData name="Stephen Souza" userId="4b1856accfb37335" providerId="LiveId" clId="{53DDA595-6D81-4535-BB2A-449148BFBA79}"/>
    <pc:docChg chg="custSel addSld delSld modSld sldOrd modMainMaster">
      <pc:chgData name="Stephen Souza" userId="4b1856accfb37335" providerId="LiveId" clId="{53DDA595-6D81-4535-BB2A-449148BFBA79}" dt="2022-11-18T18:39:01.809" v="1499" actId="693"/>
      <pc:docMkLst>
        <pc:docMk/>
      </pc:docMkLst>
      <pc:sldChg chg="addSp delSp modSp mod">
        <pc:chgData name="Stephen Souza" userId="4b1856accfb37335" providerId="LiveId" clId="{53DDA595-6D81-4535-BB2A-449148BFBA79}" dt="2022-11-18T17:46:19.955" v="128" actId="1076"/>
        <pc:sldMkLst>
          <pc:docMk/>
          <pc:sldMk cId="478993203" sldId="256"/>
        </pc:sldMkLst>
        <pc:spChg chg="mod">
          <ac:chgData name="Stephen Souza" userId="4b1856accfb37335" providerId="LiveId" clId="{53DDA595-6D81-4535-BB2A-449148BFBA79}" dt="2022-11-18T17:46:19.955" v="128" actId="1076"/>
          <ac:spMkLst>
            <pc:docMk/>
            <pc:sldMk cId="478993203" sldId="256"/>
            <ac:spMk id="2" creationId="{00000000-0000-0000-0000-000000000000}"/>
          </ac:spMkLst>
        </pc:spChg>
        <pc:spChg chg="del mod">
          <ac:chgData name="Stephen Souza" userId="4b1856accfb37335" providerId="LiveId" clId="{53DDA595-6D81-4535-BB2A-449148BFBA79}" dt="2022-11-18T16:15:03.971" v="42" actId="478"/>
          <ac:spMkLst>
            <pc:docMk/>
            <pc:sldMk cId="478993203" sldId="256"/>
            <ac:spMk id="3" creationId="{00000000-0000-0000-0000-000000000000}"/>
          </ac:spMkLst>
        </pc:spChg>
        <pc:spChg chg="add del mod">
          <ac:chgData name="Stephen Souza" userId="4b1856accfb37335" providerId="LiveId" clId="{53DDA595-6D81-4535-BB2A-449148BFBA79}" dt="2022-11-18T17:45:52.026" v="122" actId="478"/>
          <ac:spMkLst>
            <pc:docMk/>
            <pc:sldMk cId="478993203" sldId="256"/>
            <ac:spMk id="5" creationId="{0386467B-6C91-8554-E5C6-2D6736F0171B}"/>
          </ac:spMkLst>
        </pc:spChg>
        <pc:picChg chg="add mod">
          <ac:chgData name="Stephen Souza" userId="4b1856accfb37335" providerId="LiveId" clId="{53DDA595-6D81-4535-BB2A-449148BFBA79}" dt="2022-11-18T17:45:53.182" v="123"/>
          <ac:picMkLst>
            <pc:docMk/>
            <pc:sldMk cId="478993203" sldId="256"/>
            <ac:picMk id="6" creationId="{2706DC2C-6281-48F0-06F9-DA3A703596AA}"/>
          </ac:picMkLst>
        </pc:picChg>
        <pc:picChg chg="del">
          <ac:chgData name="Stephen Souza" userId="4b1856accfb37335" providerId="LiveId" clId="{53DDA595-6D81-4535-BB2A-449148BFBA79}" dt="2022-11-18T16:10:49.467" v="7" actId="478"/>
          <ac:picMkLst>
            <pc:docMk/>
            <pc:sldMk cId="478993203" sldId="256"/>
            <ac:picMk id="1026" creationId="{D92A41D9-E077-4557-81DD-54DB24FC2638}"/>
          </ac:picMkLst>
        </pc:picChg>
      </pc:sldChg>
      <pc:sldChg chg="modSp del">
        <pc:chgData name="Stephen Souza" userId="4b1856accfb37335" providerId="LiveId" clId="{53DDA595-6D81-4535-BB2A-449148BFBA79}" dt="2022-11-18T17:47:42.090" v="129" actId="47"/>
        <pc:sldMkLst>
          <pc:docMk/>
          <pc:sldMk cId="2993514367" sldId="258"/>
        </pc:sldMkLst>
        <pc:spChg chg="mod">
          <ac:chgData name="Stephen Souza" userId="4b1856accfb37335" providerId="LiveId" clId="{53DDA595-6D81-4535-BB2A-449148BFBA79}" dt="2022-11-18T16:10:45.650" v="1"/>
          <ac:spMkLst>
            <pc:docMk/>
            <pc:sldMk cId="2993514367" sldId="258"/>
            <ac:spMk id="2" creationId="{00000000-0000-0000-0000-000000000000}"/>
          </ac:spMkLst>
        </pc:spChg>
      </pc:sldChg>
      <pc:sldChg chg="delSp del">
        <pc:chgData name="Stephen Souza" userId="4b1856accfb37335" providerId="LiveId" clId="{53DDA595-6D81-4535-BB2A-449148BFBA79}" dt="2022-11-18T18:09:06.500" v="989" actId="2696"/>
        <pc:sldMkLst>
          <pc:docMk/>
          <pc:sldMk cId="1193145802" sldId="265"/>
        </pc:sldMkLst>
        <pc:picChg chg="del">
          <ac:chgData name="Stephen Souza" userId="4b1856accfb37335" providerId="LiveId" clId="{53DDA595-6D81-4535-BB2A-449148BFBA79}" dt="2022-11-18T18:08:58.763" v="988" actId="478"/>
          <ac:picMkLst>
            <pc:docMk/>
            <pc:sldMk cId="1193145802" sldId="265"/>
            <ac:picMk id="1026" creationId="{D8C59E54-98B3-4913-A0E9-D6239EBD9506}"/>
          </ac:picMkLst>
        </pc:picChg>
      </pc:sldChg>
      <pc:sldChg chg="modSp del mod">
        <pc:chgData name="Stephen Souza" userId="4b1856accfb37335" providerId="LiveId" clId="{53DDA595-6D81-4535-BB2A-449148BFBA79}" dt="2022-11-18T17:48:18.042" v="130" actId="47"/>
        <pc:sldMkLst>
          <pc:docMk/>
          <pc:sldMk cId="2195050226" sldId="266"/>
        </pc:sldMkLst>
        <pc:spChg chg="mod">
          <ac:chgData name="Stephen Souza" userId="4b1856accfb37335" providerId="LiveId" clId="{53DDA595-6D81-4535-BB2A-449148BFBA79}" dt="2022-11-18T16:10:45.822" v="4" actId="27636"/>
          <ac:spMkLst>
            <pc:docMk/>
            <pc:sldMk cId="2195050226" sldId="266"/>
            <ac:spMk id="2" creationId="{00000000-0000-0000-0000-000000000000}"/>
          </ac:spMkLst>
        </pc:spChg>
        <pc:spChg chg="mod">
          <ac:chgData name="Stephen Souza" userId="4b1856accfb37335" providerId="LiveId" clId="{53DDA595-6D81-4535-BB2A-449148BFBA79}" dt="2022-11-18T16:10:45.822" v="3" actId="27636"/>
          <ac:spMkLst>
            <pc:docMk/>
            <pc:sldMk cId="2195050226" sldId="266"/>
            <ac:spMk id="3" creationId="{00000000-0000-0000-0000-000000000000}"/>
          </ac:spMkLst>
        </pc:spChg>
      </pc:sldChg>
      <pc:sldChg chg="del">
        <pc:chgData name="Stephen Souza" userId="4b1856accfb37335" providerId="LiveId" clId="{53DDA595-6D81-4535-BB2A-449148BFBA79}" dt="2022-11-18T17:55:15.054" v="238" actId="47"/>
        <pc:sldMkLst>
          <pc:docMk/>
          <pc:sldMk cId="3908971915" sldId="267"/>
        </pc:sldMkLst>
      </pc:sldChg>
      <pc:sldChg chg="del">
        <pc:chgData name="Stephen Souza" userId="4b1856accfb37335" providerId="LiveId" clId="{53DDA595-6D81-4535-BB2A-449148BFBA79}" dt="2022-11-18T17:50:26.398" v="165" actId="47"/>
        <pc:sldMkLst>
          <pc:docMk/>
          <pc:sldMk cId="1206499148" sldId="268"/>
        </pc:sldMkLst>
      </pc:sldChg>
      <pc:sldChg chg="del">
        <pc:chgData name="Stephen Souza" userId="4b1856accfb37335" providerId="LiveId" clId="{53DDA595-6D81-4535-BB2A-449148BFBA79}" dt="2022-11-18T16:10:34.459" v="0" actId="47"/>
        <pc:sldMkLst>
          <pc:docMk/>
          <pc:sldMk cId="2305317860" sldId="270"/>
        </pc:sldMkLst>
      </pc:sldChg>
      <pc:sldChg chg="modSp mod">
        <pc:chgData name="Stephen Souza" userId="4b1856accfb37335" providerId="LiveId" clId="{53DDA595-6D81-4535-BB2A-449148BFBA79}" dt="2022-11-18T17:50:01.614" v="164" actId="1076"/>
        <pc:sldMkLst>
          <pc:docMk/>
          <pc:sldMk cId="2848708185" sldId="271"/>
        </pc:sldMkLst>
        <pc:spChg chg="mod">
          <ac:chgData name="Stephen Souza" userId="4b1856accfb37335" providerId="LiveId" clId="{53DDA595-6D81-4535-BB2A-449148BFBA79}" dt="2022-11-18T17:50:01.614" v="164" actId="1076"/>
          <ac:spMkLst>
            <pc:docMk/>
            <pc:sldMk cId="2848708185" sldId="271"/>
            <ac:spMk id="3" creationId="{00000000-0000-0000-0000-000000000000}"/>
          </ac:spMkLst>
        </pc:spChg>
        <pc:spChg chg="mod">
          <ac:chgData name="Stephen Souza" userId="4b1856accfb37335" providerId="LiveId" clId="{53DDA595-6D81-4535-BB2A-449148BFBA79}" dt="2022-11-18T17:49:53.943" v="163" actId="14100"/>
          <ac:spMkLst>
            <pc:docMk/>
            <pc:sldMk cId="2848708185" sldId="271"/>
            <ac:spMk id="4" creationId="{00000000-0000-0000-0000-000000000000}"/>
          </ac:spMkLst>
        </pc:spChg>
      </pc:sldChg>
      <pc:sldChg chg="del">
        <pc:chgData name="Stephen Souza" userId="4b1856accfb37335" providerId="LiveId" clId="{53DDA595-6D81-4535-BB2A-449148BFBA79}" dt="2022-11-18T17:48:18.042" v="130" actId="47"/>
        <pc:sldMkLst>
          <pc:docMk/>
          <pc:sldMk cId="1249792714" sldId="272"/>
        </pc:sldMkLst>
      </pc:sldChg>
      <pc:sldChg chg="del">
        <pc:chgData name="Stephen Souza" userId="4b1856accfb37335" providerId="LiveId" clId="{53DDA595-6D81-4535-BB2A-449148BFBA79}" dt="2022-11-18T16:10:34.459" v="0" actId="47"/>
        <pc:sldMkLst>
          <pc:docMk/>
          <pc:sldMk cId="1680179000" sldId="274"/>
        </pc:sldMkLst>
      </pc:sldChg>
      <pc:sldChg chg="del">
        <pc:chgData name="Stephen Souza" userId="4b1856accfb37335" providerId="LiveId" clId="{53DDA595-6D81-4535-BB2A-449148BFBA79}" dt="2022-11-18T16:10:34.459" v="0" actId="47"/>
        <pc:sldMkLst>
          <pc:docMk/>
          <pc:sldMk cId="2962230406" sldId="277"/>
        </pc:sldMkLst>
      </pc:sldChg>
      <pc:sldChg chg="del">
        <pc:chgData name="Stephen Souza" userId="4b1856accfb37335" providerId="LiveId" clId="{53DDA595-6D81-4535-BB2A-449148BFBA79}" dt="2022-11-18T16:10:34.459" v="0" actId="47"/>
        <pc:sldMkLst>
          <pc:docMk/>
          <pc:sldMk cId="2070682067" sldId="280"/>
        </pc:sldMkLst>
      </pc:sldChg>
      <pc:sldChg chg="modSp del mod">
        <pc:chgData name="Stephen Souza" userId="4b1856accfb37335" providerId="LiveId" clId="{53DDA595-6D81-4535-BB2A-449148BFBA79}" dt="2022-11-18T18:36:43.699" v="1477" actId="47"/>
        <pc:sldMkLst>
          <pc:docMk/>
          <pc:sldMk cId="3435366676" sldId="282"/>
        </pc:sldMkLst>
        <pc:picChg chg="mod">
          <ac:chgData name="Stephen Souza" userId="4b1856accfb37335" providerId="LiveId" clId="{53DDA595-6D81-4535-BB2A-449148BFBA79}" dt="2022-11-18T18:05:50.892" v="943" actId="1076"/>
          <ac:picMkLst>
            <pc:docMk/>
            <pc:sldMk cId="3435366676" sldId="282"/>
            <ac:picMk id="10" creationId="{00000000-0000-0000-0000-000000000000}"/>
          </ac:picMkLst>
        </pc:picChg>
      </pc:sldChg>
      <pc:sldChg chg="modSp del">
        <pc:chgData name="Stephen Souza" userId="4b1856accfb37335" providerId="LiveId" clId="{53DDA595-6D81-4535-BB2A-449148BFBA79}" dt="2022-11-18T17:49:18.089" v="158" actId="47"/>
        <pc:sldMkLst>
          <pc:docMk/>
          <pc:sldMk cId="1149954628" sldId="283"/>
        </pc:sldMkLst>
        <pc:spChg chg="mod">
          <ac:chgData name="Stephen Souza" userId="4b1856accfb37335" providerId="LiveId" clId="{53DDA595-6D81-4535-BB2A-449148BFBA79}" dt="2022-11-18T16:10:45.650" v="1"/>
          <ac:spMkLst>
            <pc:docMk/>
            <pc:sldMk cId="1149954628" sldId="283"/>
            <ac:spMk id="71683" creationId="{00000000-0000-0000-0000-000000000000}"/>
          </ac:spMkLst>
        </pc:spChg>
      </pc:sldChg>
      <pc:sldChg chg="del">
        <pc:chgData name="Stephen Souza" userId="4b1856accfb37335" providerId="LiveId" clId="{53DDA595-6D81-4535-BB2A-449148BFBA79}" dt="2022-11-18T16:10:34.459" v="0" actId="47"/>
        <pc:sldMkLst>
          <pc:docMk/>
          <pc:sldMk cId="69315872" sldId="284"/>
        </pc:sldMkLst>
      </pc:sldChg>
      <pc:sldChg chg="del">
        <pc:chgData name="Stephen Souza" userId="4b1856accfb37335" providerId="LiveId" clId="{53DDA595-6D81-4535-BB2A-449148BFBA79}" dt="2022-11-18T17:58:57.153" v="530" actId="47"/>
        <pc:sldMkLst>
          <pc:docMk/>
          <pc:sldMk cId="456130721" sldId="289"/>
        </pc:sldMkLst>
      </pc:sldChg>
      <pc:sldChg chg="modSp del">
        <pc:chgData name="Stephen Souza" userId="4b1856accfb37335" providerId="LiveId" clId="{53DDA595-6D81-4535-BB2A-449148BFBA79}" dt="2022-11-18T17:55:09.447" v="237" actId="47"/>
        <pc:sldMkLst>
          <pc:docMk/>
          <pc:sldMk cId="1985511975" sldId="291"/>
        </pc:sldMkLst>
        <pc:spChg chg="mod">
          <ac:chgData name="Stephen Souza" userId="4b1856accfb37335" providerId="LiveId" clId="{53DDA595-6D81-4535-BB2A-449148BFBA79}" dt="2022-11-18T16:10:45.650" v="1"/>
          <ac:spMkLst>
            <pc:docMk/>
            <pc:sldMk cId="1985511975" sldId="291"/>
            <ac:spMk id="2" creationId="{00000000-0000-0000-0000-000000000000}"/>
          </ac:spMkLst>
        </pc:spChg>
        <pc:spChg chg="mod">
          <ac:chgData name="Stephen Souza" userId="4b1856accfb37335" providerId="LiveId" clId="{53DDA595-6D81-4535-BB2A-449148BFBA79}" dt="2022-11-18T16:10:45.650" v="1"/>
          <ac:spMkLst>
            <pc:docMk/>
            <pc:sldMk cId="1985511975" sldId="291"/>
            <ac:spMk id="3" creationId="{00000000-0000-0000-0000-000000000000}"/>
          </ac:spMkLst>
        </pc:spChg>
      </pc:sldChg>
      <pc:sldChg chg="modSp mod">
        <pc:chgData name="Stephen Souza" userId="4b1856accfb37335" providerId="LiveId" clId="{53DDA595-6D81-4535-BB2A-449148BFBA79}" dt="2022-11-18T17:58:47.782" v="529" actId="20577"/>
        <pc:sldMkLst>
          <pc:docMk/>
          <pc:sldMk cId="1969317374" sldId="292"/>
        </pc:sldMkLst>
        <pc:spChg chg="mod">
          <ac:chgData name="Stephen Souza" userId="4b1856accfb37335" providerId="LiveId" clId="{53DDA595-6D81-4535-BB2A-449148BFBA79}" dt="2022-11-18T17:55:56.100" v="277" actId="27636"/>
          <ac:spMkLst>
            <pc:docMk/>
            <pc:sldMk cId="1969317374" sldId="292"/>
            <ac:spMk id="2" creationId="{00000000-0000-0000-0000-000000000000}"/>
          </ac:spMkLst>
        </pc:spChg>
        <pc:spChg chg="mod">
          <ac:chgData name="Stephen Souza" userId="4b1856accfb37335" providerId="LiveId" clId="{53DDA595-6D81-4535-BB2A-449148BFBA79}" dt="2022-11-18T17:58:47.782" v="529" actId="20577"/>
          <ac:spMkLst>
            <pc:docMk/>
            <pc:sldMk cId="1969317374" sldId="292"/>
            <ac:spMk id="3" creationId="{00000000-0000-0000-0000-000000000000}"/>
          </ac:spMkLst>
        </pc:spChg>
      </pc:sldChg>
      <pc:sldChg chg="modSp mod ord">
        <pc:chgData name="Stephen Souza" userId="4b1856accfb37335" providerId="LiveId" clId="{53DDA595-6D81-4535-BB2A-449148BFBA79}" dt="2022-11-18T18:37:49.383" v="1492" actId="20577"/>
        <pc:sldMkLst>
          <pc:docMk/>
          <pc:sldMk cId="4235481646" sldId="293"/>
        </pc:sldMkLst>
        <pc:spChg chg="mod">
          <ac:chgData name="Stephen Souza" userId="4b1856accfb37335" providerId="LiveId" clId="{53DDA595-6D81-4535-BB2A-449148BFBA79}" dt="2022-11-18T18:37:49.383" v="1492" actId="20577"/>
          <ac:spMkLst>
            <pc:docMk/>
            <pc:sldMk cId="4235481646" sldId="293"/>
            <ac:spMk id="2" creationId="{00000000-0000-0000-0000-000000000000}"/>
          </ac:spMkLst>
        </pc:spChg>
      </pc:sldChg>
      <pc:sldChg chg="del">
        <pc:chgData name="Stephen Souza" userId="4b1856accfb37335" providerId="LiveId" clId="{53DDA595-6D81-4535-BB2A-449148BFBA79}" dt="2022-11-18T16:16:41.506" v="119" actId="47"/>
        <pc:sldMkLst>
          <pc:docMk/>
          <pc:sldMk cId="3658004535" sldId="295"/>
        </pc:sldMkLst>
      </pc:sldChg>
      <pc:sldChg chg="del">
        <pc:chgData name="Stephen Souza" userId="4b1856accfb37335" providerId="LiveId" clId="{53DDA595-6D81-4535-BB2A-449148BFBA79}" dt="2022-11-18T16:10:34.459" v="0" actId="47"/>
        <pc:sldMkLst>
          <pc:docMk/>
          <pc:sldMk cId="2017777847" sldId="296"/>
        </pc:sldMkLst>
      </pc:sldChg>
      <pc:sldChg chg="del">
        <pc:chgData name="Stephen Souza" userId="4b1856accfb37335" providerId="LiveId" clId="{53DDA595-6D81-4535-BB2A-449148BFBA79}" dt="2022-11-18T16:10:34.459" v="0" actId="47"/>
        <pc:sldMkLst>
          <pc:docMk/>
          <pc:sldMk cId="4009398681" sldId="297"/>
        </pc:sldMkLst>
      </pc:sldChg>
      <pc:sldChg chg="del">
        <pc:chgData name="Stephen Souza" userId="4b1856accfb37335" providerId="LiveId" clId="{53DDA595-6D81-4535-BB2A-449148BFBA79}" dt="2022-11-18T16:16:41.506" v="119" actId="47"/>
        <pc:sldMkLst>
          <pc:docMk/>
          <pc:sldMk cId="3583536349" sldId="298"/>
        </pc:sldMkLst>
      </pc:sldChg>
      <pc:sldChg chg="del">
        <pc:chgData name="Stephen Souza" userId="4b1856accfb37335" providerId="LiveId" clId="{53DDA595-6D81-4535-BB2A-449148BFBA79}" dt="2022-11-18T16:16:41.506" v="119" actId="47"/>
        <pc:sldMkLst>
          <pc:docMk/>
          <pc:sldMk cId="3228291418" sldId="300"/>
        </pc:sldMkLst>
      </pc:sldChg>
      <pc:sldChg chg="del">
        <pc:chgData name="Stephen Souza" userId="4b1856accfb37335" providerId="LiveId" clId="{53DDA595-6D81-4535-BB2A-449148BFBA79}" dt="2022-11-18T17:50:26.398" v="165" actId="47"/>
        <pc:sldMkLst>
          <pc:docMk/>
          <pc:sldMk cId="3732217477" sldId="301"/>
        </pc:sldMkLst>
      </pc:sldChg>
      <pc:sldChg chg="modSp mod">
        <pc:chgData name="Stephen Souza" userId="4b1856accfb37335" providerId="LiveId" clId="{53DDA595-6D81-4535-BB2A-449148BFBA79}" dt="2022-11-18T17:48:53.109" v="157" actId="14100"/>
        <pc:sldMkLst>
          <pc:docMk/>
          <pc:sldMk cId="3948792119" sldId="303"/>
        </pc:sldMkLst>
        <pc:spChg chg="mod">
          <ac:chgData name="Stephen Souza" userId="4b1856accfb37335" providerId="LiveId" clId="{53DDA595-6D81-4535-BB2A-449148BFBA79}" dt="2022-11-18T17:48:29.837" v="152" actId="20577"/>
          <ac:spMkLst>
            <pc:docMk/>
            <pc:sldMk cId="3948792119" sldId="303"/>
            <ac:spMk id="4" creationId="{00000000-0000-0000-0000-000000000000}"/>
          </ac:spMkLst>
        </pc:spChg>
        <pc:spChg chg="mod">
          <ac:chgData name="Stephen Souza" userId="4b1856accfb37335" providerId="LiveId" clId="{53DDA595-6D81-4535-BB2A-449148BFBA79}" dt="2022-11-18T17:48:53.109" v="157" actId="14100"/>
          <ac:spMkLst>
            <pc:docMk/>
            <pc:sldMk cId="3948792119" sldId="303"/>
            <ac:spMk id="5" creationId="{00000000-0000-0000-0000-000000000000}"/>
          </ac:spMkLst>
        </pc:spChg>
      </pc:sldChg>
      <pc:sldChg chg="modSp del mod">
        <pc:chgData name="Stephen Souza" userId="4b1856accfb37335" providerId="LiveId" clId="{53DDA595-6D81-4535-BB2A-449148BFBA79}" dt="2022-11-18T17:49:18.089" v="158" actId="47"/>
        <pc:sldMkLst>
          <pc:docMk/>
          <pc:sldMk cId="869295456" sldId="304"/>
        </pc:sldMkLst>
        <pc:spChg chg="mod">
          <ac:chgData name="Stephen Souza" userId="4b1856accfb37335" providerId="LiveId" clId="{53DDA595-6D81-4535-BB2A-449148BFBA79}" dt="2022-11-18T16:10:45.837" v="6" actId="27636"/>
          <ac:spMkLst>
            <pc:docMk/>
            <pc:sldMk cId="869295456" sldId="304"/>
            <ac:spMk id="3" creationId="{00000000-0000-0000-0000-000000000000}"/>
          </ac:spMkLst>
        </pc:spChg>
      </pc:sldChg>
      <pc:sldChg chg="modSp mod">
        <pc:chgData name="Stephen Souza" userId="4b1856accfb37335" providerId="LiveId" clId="{53DDA595-6D81-4535-BB2A-449148BFBA79}" dt="2022-11-18T18:25:08.175" v="1075" actId="207"/>
        <pc:sldMkLst>
          <pc:docMk/>
          <pc:sldMk cId="1629485850" sldId="306"/>
        </pc:sldMkLst>
        <pc:spChg chg="mod">
          <ac:chgData name="Stephen Souza" userId="4b1856accfb37335" providerId="LiveId" clId="{53DDA595-6D81-4535-BB2A-449148BFBA79}" dt="2022-11-18T18:25:08.175" v="1075" actId="207"/>
          <ac:spMkLst>
            <pc:docMk/>
            <pc:sldMk cId="1629485850" sldId="306"/>
            <ac:spMk id="3" creationId="{00000000-0000-0000-0000-000000000000}"/>
          </ac:spMkLst>
        </pc:spChg>
      </pc:sldChg>
      <pc:sldChg chg="del">
        <pc:chgData name="Stephen Souza" userId="4b1856accfb37335" providerId="LiveId" clId="{53DDA595-6D81-4535-BB2A-449148BFBA79}" dt="2022-11-18T16:16:41.506" v="119" actId="47"/>
        <pc:sldMkLst>
          <pc:docMk/>
          <pc:sldMk cId="3427868368" sldId="306"/>
        </pc:sldMkLst>
      </pc:sldChg>
      <pc:sldChg chg="del">
        <pc:chgData name="Stephen Souza" userId="4b1856accfb37335" providerId="LiveId" clId="{53DDA595-6D81-4535-BB2A-449148BFBA79}" dt="2022-11-18T17:50:26.398" v="165" actId="47"/>
        <pc:sldMkLst>
          <pc:docMk/>
          <pc:sldMk cId="4225062037" sldId="308"/>
        </pc:sldMkLst>
      </pc:sldChg>
      <pc:sldChg chg="modSp mod">
        <pc:chgData name="Stephen Souza" userId="4b1856accfb37335" providerId="LiveId" clId="{53DDA595-6D81-4535-BB2A-449148BFBA79}" dt="2022-11-18T18:08:22.836" v="982" actId="255"/>
        <pc:sldMkLst>
          <pc:docMk/>
          <pc:sldMk cId="3249870384" sldId="310"/>
        </pc:sldMkLst>
        <pc:spChg chg="mod">
          <ac:chgData name="Stephen Souza" userId="4b1856accfb37335" providerId="LiveId" clId="{53DDA595-6D81-4535-BB2A-449148BFBA79}" dt="2022-11-18T18:08:22.836" v="982" actId="255"/>
          <ac:spMkLst>
            <pc:docMk/>
            <pc:sldMk cId="3249870384" sldId="310"/>
            <ac:spMk id="2" creationId="{00000000-0000-0000-0000-000000000000}"/>
          </ac:spMkLst>
        </pc:spChg>
        <pc:spChg chg="mod">
          <ac:chgData name="Stephen Souza" userId="4b1856accfb37335" providerId="LiveId" clId="{53DDA595-6D81-4535-BB2A-449148BFBA79}" dt="2022-11-18T18:08:14.661" v="980" actId="1076"/>
          <ac:spMkLst>
            <pc:docMk/>
            <pc:sldMk cId="3249870384" sldId="310"/>
            <ac:spMk id="3" creationId="{00000000-0000-0000-0000-000000000000}"/>
          </ac:spMkLst>
        </pc:spChg>
      </pc:sldChg>
      <pc:sldChg chg="modSp del mod">
        <pc:chgData name="Stephen Souza" userId="4b1856accfb37335" providerId="LiveId" clId="{53DDA595-6D81-4535-BB2A-449148BFBA79}" dt="2022-11-18T18:12:29.712" v="992" actId="47"/>
        <pc:sldMkLst>
          <pc:docMk/>
          <pc:sldMk cId="484362289" sldId="311"/>
        </pc:sldMkLst>
        <pc:spChg chg="mod">
          <ac:chgData name="Stephen Souza" userId="4b1856accfb37335" providerId="LiveId" clId="{53DDA595-6D81-4535-BB2A-449148BFBA79}" dt="2022-11-18T18:08:52.146" v="987" actId="255"/>
          <ac:spMkLst>
            <pc:docMk/>
            <pc:sldMk cId="484362289" sldId="311"/>
            <ac:spMk id="2" creationId="{00000000-0000-0000-0000-000000000000}"/>
          </ac:spMkLst>
        </pc:spChg>
        <pc:spChg chg="mod">
          <ac:chgData name="Stephen Souza" userId="4b1856accfb37335" providerId="LiveId" clId="{53DDA595-6D81-4535-BB2A-449148BFBA79}" dt="2022-11-18T18:08:37.347" v="984" actId="14100"/>
          <ac:spMkLst>
            <pc:docMk/>
            <pc:sldMk cId="484362289" sldId="311"/>
            <ac:spMk id="3" creationId="{00000000-0000-0000-0000-000000000000}"/>
          </ac:spMkLst>
        </pc:spChg>
      </pc:sldChg>
      <pc:sldChg chg="modSp mod">
        <pc:chgData name="Stephen Souza" userId="4b1856accfb37335" providerId="LiveId" clId="{53DDA595-6D81-4535-BB2A-449148BFBA79}" dt="2022-11-18T18:25:29.577" v="1079" actId="207"/>
        <pc:sldMkLst>
          <pc:docMk/>
          <pc:sldMk cId="1919138385" sldId="311"/>
        </pc:sldMkLst>
        <pc:spChg chg="mod">
          <ac:chgData name="Stephen Souza" userId="4b1856accfb37335" providerId="LiveId" clId="{53DDA595-6D81-4535-BB2A-449148BFBA79}" dt="2022-11-18T18:25:29.577" v="1079" actId="207"/>
          <ac:spMkLst>
            <pc:docMk/>
            <pc:sldMk cId="1919138385" sldId="311"/>
            <ac:spMk id="4" creationId="{00000000-0000-0000-0000-000000000000}"/>
          </ac:spMkLst>
        </pc:spChg>
        <pc:spChg chg="mod">
          <ac:chgData name="Stephen Souza" userId="4b1856accfb37335" providerId="LiveId" clId="{53DDA595-6D81-4535-BB2A-449148BFBA79}" dt="2022-11-18T18:25:24.190" v="1077" actId="208"/>
          <ac:spMkLst>
            <pc:docMk/>
            <pc:sldMk cId="1919138385" sldId="311"/>
            <ac:spMk id="7" creationId="{00000000-0000-0000-0000-000000000000}"/>
          </ac:spMkLst>
        </pc:spChg>
        <pc:spChg chg="mod">
          <ac:chgData name="Stephen Souza" userId="4b1856accfb37335" providerId="LiveId" clId="{53DDA595-6D81-4535-BB2A-449148BFBA79}" dt="2022-11-18T18:25:24.190" v="1077" actId="208"/>
          <ac:spMkLst>
            <pc:docMk/>
            <pc:sldMk cId="1919138385" sldId="311"/>
            <ac:spMk id="8" creationId="{00000000-0000-0000-0000-000000000000}"/>
          </ac:spMkLst>
        </pc:spChg>
        <pc:spChg chg="mod">
          <ac:chgData name="Stephen Souza" userId="4b1856accfb37335" providerId="LiveId" clId="{53DDA595-6D81-4535-BB2A-449148BFBA79}" dt="2022-11-18T18:25:24.190" v="1077" actId="208"/>
          <ac:spMkLst>
            <pc:docMk/>
            <pc:sldMk cId="1919138385" sldId="311"/>
            <ac:spMk id="9" creationId="{00000000-0000-0000-0000-000000000000}"/>
          </ac:spMkLst>
        </pc:spChg>
        <pc:spChg chg="mod">
          <ac:chgData name="Stephen Souza" userId="4b1856accfb37335" providerId="LiveId" clId="{53DDA595-6D81-4535-BB2A-449148BFBA79}" dt="2022-11-18T18:25:24.190" v="1077" actId="208"/>
          <ac:spMkLst>
            <pc:docMk/>
            <pc:sldMk cId="1919138385" sldId="311"/>
            <ac:spMk id="10" creationId="{00000000-0000-0000-0000-000000000000}"/>
          </ac:spMkLst>
        </pc:spChg>
        <pc:spChg chg="mod">
          <ac:chgData name="Stephen Souza" userId="4b1856accfb37335" providerId="LiveId" clId="{53DDA595-6D81-4535-BB2A-449148BFBA79}" dt="2022-11-18T18:25:24.190" v="1077" actId="208"/>
          <ac:spMkLst>
            <pc:docMk/>
            <pc:sldMk cId="1919138385" sldId="311"/>
            <ac:spMk id="11" creationId="{00000000-0000-0000-0000-000000000000}"/>
          </ac:spMkLst>
        </pc:spChg>
      </pc:sldChg>
      <pc:sldChg chg="modSp del mod">
        <pc:chgData name="Stephen Souza" userId="4b1856accfb37335" providerId="LiveId" clId="{53DDA595-6D81-4535-BB2A-449148BFBA79}" dt="2022-11-18T18:11:39.367" v="991" actId="2696"/>
        <pc:sldMkLst>
          <pc:docMk/>
          <pc:sldMk cId="1602656485" sldId="312"/>
        </pc:sldMkLst>
        <pc:spChg chg="mod">
          <ac:chgData name="Stephen Souza" userId="4b1856accfb37335" providerId="LiveId" clId="{53DDA595-6D81-4535-BB2A-449148BFBA79}" dt="2022-11-18T18:09:29.697" v="990" actId="20577"/>
          <ac:spMkLst>
            <pc:docMk/>
            <pc:sldMk cId="1602656485" sldId="312"/>
            <ac:spMk id="3" creationId="{00000000-0000-0000-0000-000000000000}"/>
          </ac:spMkLst>
        </pc:spChg>
      </pc:sldChg>
      <pc:sldChg chg="modSp mod">
        <pc:chgData name="Stephen Souza" userId="4b1856accfb37335" providerId="LiveId" clId="{53DDA595-6D81-4535-BB2A-449148BFBA79}" dt="2022-11-18T18:26:00.902" v="1084" actId="14100"/>
        <pc:sldMkLst>
          <pc:docMk/>
          <pc:sldMk cId="3583893207" sldId="313"/>
        </pc:sldMkLst>
        <pc:spChg chg="mod">
          <ac:chgData name="Stephen Souza" userId="4b1856accfb37335" providerId="LiveId" clId="{53DDA595-6D81-4535-BB2A-449148BFBA79}" dt="2022-11-18T18:25:46.404" v="1082" actId="255"/>
          <ac:spMkLst>
            <pc:docMk/>
            <pc:sldMk cId="3583893207" sldId="313"/>
            <ac:spMk id="2" creationId="{00000000-0000-0000-0000-000000000000}"/>
          </ac:spMkLst>
        </pc:spChg>
        <pc:picChg chg="mod">
          <ac:chgData name="Stephen Souza" userId="4b1856accfb37335" providerId="LiveId" clId="{53DDA595-6D81-4535-BB2A-449148BFBA79}" dt="2022-11-18T18:26:00.902" v="1084" actId="14100"/>
          <ac:picMkLst>
            <pc:docMk/>
            <pc:sldMk cId="3583893207" sldId="313"/>
            <ac:picMk id="48130" creationId="{00000000-0000-0000-0000-000000000000}"/>
          </ac:picMkLst>
        </pc:picChg>
        <pc:picChg chg="mod">
          <ac:chgData name="Stephen Souza" userId="4b1856accfb37335" providerId="LiveId" clId="{53DDA595-6D81-4535-BB2A-449148BFBA79}" dt="2022-11-18T18:25:54.172" v="1083" actId="1440"/>
          <ac:picMkLst>
            <pc:docMk/>
            <pc:sldMk cId="3583893207" sldId="313"/>
            <ac:picMk id="48131" creationId="{00000000-0000-0000-0000-000000000000}"/>
          </ac:picMkLst>
        </pc:picChg>
      </pc:sldChg>
      <pc:sldChg chg="addSp modSp mod">
        <pc:chgData name="Stephen Souza" userId="4b1856accfb37335" providerId="LiveId" clId="{53DDA595-6D81-4535-BB2A-449148BFBA79}" dt="2022-11-18T18:39:01.809" v="1499" actId="693"/>
        <pc:sldMkLst>
          <pc:docMk/>
          <pc:sldMk cId="3757504744" sldId="314"/>
        </pc:sldMkLst>
        <pc:spChg chg="mod">
          <ac:chgData name="Stephen Souza" userId="4b1856accfb37335" providerId="LiveId" clId="{53DDA595-6D81-4535-BB2A-449148BFBA79}" dt="2022-11-18T16:10:45.650" v="1"/>
          <ac:spMkLst>
            <pc:docMk/>
            <pc:sldMk cId="3757504744" sldId="314"/>
            <ac:spMk id="2" creationId="{00000000-0000-0000-0000-000000000000}"/>
          </ac:spMkLst>
        </pc:spChg>
        <pc:spChg chg="add mod">
          <ac:chgData name="Stephen Souza" userId="4b1856accfb37335" providerId="LiveId" clId="{53DDA595-6D81-4535-BB2A-449148BFBA79}" dt="2022-11-18T18:39:01.809" v="1499" actId="693"/>
          <ac:spMkLst>
            <pc:docMk/>
            <pc:sldMk cId="3757504744" sldId="314"/>
            <ac:spMk id="3" creationId="{51731799-470C-D960-D635-A0C7BD5C0BF7}"/>
          </ac:spMkLst>
        </pc:spChg>
        <pc:spChg chg="mod">
          <ac:chgData name="Stephen Souza" userId="4b1856accfb37335" providerId="LiveId" clId="{53DDA595-6D81-4535-BB2A-449148BFBA79}" dt="2022-11-18T18:38:17.660" v="1493" actId="2711"/>
          <ac:spMkLst>
            <pc:docMk/>
            <pc:sldMk cId="3757504744" sldId="314"/>
            <ac:spMk id="4" creationId="{00000000-0000-0000-0000-000000000000}"/>
          </ac:spMkLst>
        </pc:spChg>
        <pc:spChg chg="mod">
          <ac:chgData name="Stephen Souza" userId="4b1856accfb37335" providerId="LiveId" clId="{53DDA595-6D81-4535-BB2A-449148BFBA79}" dt="2022-11-18T18:38:17.660" v="1493" actId="2711"/>
          <ac:spMkLst>
            <pc:docMk/>
            <pc:sldMk cId="3757504744" sldId="314"/>
            <ac:spMk id="5" creationId="{00000000-0000-0000-0000-000000000000}"/>
          </ac:spMkLst>
        </pc:spChg>
        <pc:spChg chg="mod">
          <ac:chgData name="Stephen Souza" userId="4b1856accfb37335" providerId="LiveId" clId="{53DDA595-6D81-4535-BB2A-449148BFBA79}" dt="2022-11-18T18:38:17.660" v="1493" actId="2711"/>
          <ac:spMkLst>
            <pc:docMk/>
            <pc:sldMk cId="3757504744" sldId="314"/>
            <ac:spMk id="12" creationId="{00000000-0000-0000-0000-000000000000}"/>
          </ac:spMkLst>
        </pc:spChg>
        <pc:spChg chg="mod">
          <ac:chgData name="Stephen Souza" userId="4b1856accfb37335" providerId="LiveId" clId="{53DDA595-6D81-4535-BB2A-449148BFBA79}" dt="2022-11-18T18:38:17.660" v="1493" actId="2711"/>
          <ac:spMkLst>
            <pc:docMk/>
            <pc:sldMk cId="3757504744" sldId="314"/>
            <ac:spMk id="13" creationId="{00000000-0000-0000-0000-000000000000}"/>
          </ac:spMkLst>
        </pc:spChg>
        <pc:spChg chg="mod">
          <ac:chgData name="Stephen Souza" userId="4b1856accfb37335" providerId="LiveId" clId="{53DDA595-6D81-4535-BB2A-449148BFBA79}" dt="2022-11-18T18:38:17.660" v="1493" actId="2711"/>
          <ac:spMkLst>
            <pc:docMk/>
            <pc:sldMk cId="3757504744" sldId="314"/>
            <ac:spMk id="14" creationId="{00000000-0000-0000-0000-000000000000}"/>
          </ac:spMkLst>
        </pc:spChg>
        <pc:spChg chg="mod">
          <ac:chgData name="Stephen Souza" userId="4b1856accfb37335" providerId="LiveId" clId="{53DDA595-6D81-4535-BB2A-449148BFBA79}" dt="2022-11-18T16:16:59.314" v="121" actId="6549"/>
          <ac:spMkLst>
            <pc:docMk/>
            <pc:sldMk cId="3757504744" sldId="314"/>
            <ac:spMk id="15" creationId="{878A0507-EB70-466F-B2C6-A8B8A5A94291}"/>
          </ac:spMkLst>
        </pc:spChg>
      </pc:sldChg>
      <pc:sldChg chg="del ord">
        <pc:chgData name="Stephen Souza" userId="4b1856accfb37335" providerId="LiveId" clId="{53DDA595-6D81-4535-BB2A-449148BFBA79}" dt="2022-11-18T18:31:54.378" v="1161" actId="47"/>
        <pc:sldMkLst>
          <pc:docMk/>
          <pc:sldMk cId="4173241993" sldId="315"/>
        </pc:sldMkLst>
      </pc:sldChg>
      <pc:sldChg chg="del ord">
        <pc:chgData name="Stephen Souza" userId="4b1856accfb37335" providerId="LiveId" clId="{53DDA595-6D81-4535-BB2A-449148BFBA79}" dt="2022-11-18T18:31:54.378" v="1161" actId="47"/>
        <pc:sldMkLst>
          <pc:docMk/>
          <pc:sldMk cId="133666785" sldId="316"/>
        </pc:sldMkLst>
      </pc:sldChg>
      <pc:sldChg chg="modSp mod">
        <pc:chgData name="Stephen Souza" userId="4b1856accfb37335" providerId="LiveId" clId="{53DDA595-6D81-4535-BB2A-449148BFBA79}" dt="2022-11-18T18:29:31.558" v="1137" actId="14100"/>
        <pc:sldMkLst>
          <pc:docMk/>
          <pc:sldMk cId="3325750741" sldId="317"/>
        </pc:sldMkLst>
        <pc:spChg chg="mod">
          <ac:chgData name="Stephen Souza" userId="4b1856accfb37335" providerId="LiveId" clId="{53DDA595-6D81-4535-BB2A-449148BFBA79}" dt="2022-11-18T18:29:04.551" v="1132" actId="14100"/>
          <ac:spMkLst>
            <pc:docMk/>
            <pc:sldMk cId="3325750741" sldId="317"/>
            <ac:spMk id="2" creationId="{00000000-0000-0000-0000-000000000000}"/>
          </ac:spMkLst>
        </pc:spChg>
        <pc:picChg chg="mod">
          <ac:chgData name="Stephen Souza" userId="4b1856accfb37335" providerId="LiveId" clId="{53DDA595-6D81-4535-BB2A-449148BFBA79}" dt="2022-11-18T18:29:31.558" v="1137" actId="14100"/>
          <ac:picMkLst>
            <pc:docMk/>
            <pc:sldMk cId="3325750741" sldId="317"/>
            <ac:picMk id="53251" creationId="{00000000-0000-0000-0000-000000000000}"/>
          </ac:picMkLst>
        </pc:picChg>
      </pc:sldChg>
      <pc:sldChg chg="modSp mod">
        <pc:chgData name="Stephen Souza" userId="4b1856accfb37335" providerId="LiveId" clId="{53DDA595-6D81-4535-BB2A-449148BFBA79}" dt="2022-11-18T18:13:49.934" v="1059" actId="207"/>
        <pc:sldMkLst>
          <pc:docMk/>
          <pc:sldMk cId="1300389465" sldId="328"/>
        </pc:sldMkLst>
        <pc:spChg chg="mod">
          <ac:chgData name="Stephen Souza" userId="4b1856accfb37335" providerId="LiveId" clId="{53DDA595-6D81-4535-BB2A-449148BFBA79}" dt="2022-11-18T18:13:49.934" v="1059" actId="207"/>
          <ac:spMkLst>
            <pc:docMk/>
            <pc:sldMk cId="1300389465" sldId="328"/>
            <ac:spMk id="3" creationId="{00000000-0000-0000-0000-000000000000}"/>
          </ac:spMkLst>
        </pc:spChg>
      </pc:sldChg>
      <pc:sldChg chg="del">
        <pc:chgData name="Stephen Souza" userId="4b1856accfb37335" providerId="LiveId" clId="{53DDA595-6D81-4535-BB2A-449148BFBA79}" dt="2022-11-18T16:10:34.459" v="0" actId="47"/>
        <pc:sldMkLst>
          <pc:docMk/>
          <pc:sldMk cId="10832131" sldId="331"/>
        </pc:sldMkLst>
      </pc:sldChg>
      <pc:sldChg chg="del">
        <pc:chgData name="Stephen Souza" userId="4b1856accfb37335" providerId="LiveId" clId="{53DDA595-6D81-4535-BB2A-449148BFBA79}" dt="2022-11-18T16:10:34.459" v="0" actId="47"/>
        <pc:sldMkLst>
          <pc:docMk/>
          <pc:sldMk cId="2164902661" sldId="332"/>
        </pc:sldMkLst>
      </pc:sldChg>
      <pc:sldChg chg="del">
        <pc:chgData name="Stephen Souza" userId="4b1856accfb37335" providerId="LiveId" clId="{53DDA595-6D81-4535-BB2A-449148BFBA79}" dt="2022-11-18T16:10:34.459" v="0" actId="47"/>
        <pc:sldMkLst>
          <pc:docMk/>
          <pc:sldMk cId="595465804" sldId="334"/>
        </pc:sldMkLst>
      </pc:sldChg>
      <pc:sldChg chg="del">
        <pc:chgData name="Stephen Souza" userId="4b1856accfb37335" providerId="LiveId" clId="{53DDA595-6D81-4535-BB2A-449148BFBA79}" dt="2022-11-18T16:10:34.459" v="0" actId="47"/>
        <pc:sldMkLst>
          <pc:docMk/>
          <pc:sldMk cId="3866843385" sldId="336"/>
        </pc:sldMkLst>
      </pc:sldChg>
      <pc:sldChg chg="modSp mod">
        <pc:chgData name="Stephen Souza" userId="4b1856accfb37335" providerId="LiveId" clId="{53DDA595-6D81-4535-BB2A-449148BFBA79}" dt="2022-11-18T18:31:28.149" v="1160" actId="14100"/>
        <pc:sldMkLst>
          <pc:docMk/>
          <pc:sldMk cId="1399893854" sldId="345"/>
        </pc:sldMkLst>
        <pc:spChg chg="mod">
          <ac:chgData name="Stephen Souza" userId="4b1856accfb37335" providerId="LiveId" clId="{53DDA595-6D81-4535-BB2A-449148BFBA79}" dt="2022-11-18T18:31:19.701" v="1158" actId="1076"/>
          <ac:spMkLst>
            <pc:docMk/>
            <pc:sldMk cId="1399893854" sldId="345"/>
            <ac:spMk id="2" creationId="{00000000-0000-0000-0000-000000000000}"/>
          </ac:spMkLst>
        </pc:spChg>
        <pc:picChg chg="mod">
          <ac:chgData name="Stephen Souza" userId="4b1856accfb37335" providerId="LiveId" clId="{53DDA595-6D81-4535-BB2A-449148BFBA79}" dt="2022-11-18T18:31:28.149" v="1160" actId="14100"/>
          <ac:picMkLst>
            <pc:docMk/>
            <pc:sldMk cId="1399893854" sldId="345"/>
            <ac:picMk id="29698" creationId="{00000000-0000-0000-0000-000000000000}"/>
          </ac:picMkLst>
        </pc:picChg>
      </pc:sldChg>
      <pc:sldChg chg="addSp delSp modSp mod chgLayout">
        <pc:chgData name="Stephen Souza" userId="4b1856accfb37335" providerId="LiveId" clId="{53DDA595-6D81-4535-BB2A-449148BFBA79}" dt="2022-11-18T18:28:26.657" v="1109" actId="732"/>
        <pc:sldMkLst>
          <pc:docMk/>
          <pc:sldMk cId="4216934230" sldId="346"/>
        </pc:sldMkLst>
        <pc:spChg chg="add mod ord">
          <ac:chgData name="Stephen Souza" userId="4b1856accfb37335" providerId="LiveId" clId="{53DDA595-6D81-4535-BB2A-449148BFBA79}" dt="2022-11-18T18:28:11.148" v="1106" actId="14100"/>
          <ac:spMkLst>
            <pc:docMk/>
            <pc:sldMk cId="4216934230" sldId="346"/>
            <ac:spMk id="2" creationId="{74D15BCA-64CE-C59D-25C5-67E5D5C55F96}"/>
          </ac:spMkLst>
        </pc:spChg>
        <pc:spChg chg="del mod">
          <ac:chgData name="Stephen Souza" userId="4b1856accfb37335" providerId="LiveId" clId="{53DDA595-6D81-4535-BB2A-449148BFBA79}" dt="2022-11-18T18:27:54.499" v="1103" actId="478"/>
          <ac:spMkLst>
            <pc:docMk/>
            <pc:sldMk cId="4216934230" sldId="346"/>
            <ac:spMk id="39938" creationId="{00000000-0000-0000-0000-000000000000}"/>
          </ac:spMkLst>
        </pc:spChg>
        <pc:picChg chg="mod">
          <ac:chgData name="Stephen Souza" userId="4b1856accfb37335" providerId="LiveId" clId="{53DDA595-6D81-4535-BB2A-449148BFBA79}" dt="2022-11-18T18:28:26.657" v="1109" actId="732"/>
          <ac:picMkLst>
            <pc:docMk/>
            <pc:sldMk cId="4216934230" sldId="346"/>
            <ac:picMk id="7170" creationId="{00000000-0000-0000-0000-000000000000}"/>
          </ac:picMkLst>
        </pc:picChg>
      </pc:sldChg>
      <pc:sldChg chg="addSp delSp modSp mod chgLayout">
        <pc:chgData name="Stephen Souza" userId="4b1856accfb37335" providerId="LiveId" clId="{53DDA595-6D81-4535-BB2A-449148BFBA79}" dt="2022-11-18T18:30:36.640" v="1152" actId="14100"/>
        <pc:sldMkLst>
          <pc:docMk/>
          <pc:sldMk cId="2209596332" sldId="347"/>
        </pc:sldMkLst>
        <pc:spChg chg="add mod ord">
          <ac:chgData name="Stephen Souza" userId="4b1856accfb37335" providerId="LiveId" clId="{53DDA595-6D81-4535-BB2A-449148BFBA79}" dt="2022-11-18T18:30:23.401" v="1149" actId="5793"/>
          <ac:spMkLst>
            <pc:docMk/>
            <pc:sldMk cId="2209596332" sldId="347"/>
            <ac:spMk id="2" creationId="{4F2FCFE6-8C22-275B-4EF1-ED1370619732}"/>
          </ac:spMkLst>
        </pc:spChg>
        <pc:spChg chg="del mod ord">
          <ac:chgData name="Stephen Souza" userId="4b1856accfb37335" providerId="LiveId" clId="{53DDA595-6D81-4535-BB2A-449148BFBA79}" dt="2022-11-18T18:30:08.697" v="1141" actId="478"/>
          <ac:spMkLst>
            <pc:docMk/>
            <pc:sldMk cId="2209596332" sldId="347"/>
            <ac:spMk id="3" creationId="{00000000-0000-0000-0000-000000000000}"/>
          </ac:spMkLst>
        </pc:spChg>
        <pc:picChg chg="mod">
          <ac:chgData name="Stephen Souza" userId="4b1856accfb37335" providerId="LiveId" clId="{53DDA595-6D81-4535-BB2A-449148BFBA79}" dt="2022-11-18T18:30:36.640" v="1152" actId="14100"/>
          <ac:picMkLst>
            <pc:docMk/>
            <pc:sldMk cId="2209596332" sldId="347"/>
            <ac:picMk id="4" creationId="{00000000-0000-0000-0000-000000000000}"/>
          </ac:picMkLst>
        </pc:picChg>
      </pc:sldChg>
      <pc:sldChg chg="del ord">
        <pc:chgData name="Stephen Souza" userId="4b1856accfb37335" providerId="LiveId" clId="{53DDA595-6D81-4535-BB2A-449148BFBA79}" dt="2022-11-18T18:31:54.378" v="1161" actId="47"/>
        <pc:sldMkLst>
          <pc:docMk/>
          <pc:sldMk cId="4124738812" sldId="348"/>
        </pc:sldMkLst>
      </pc:sldChg>
      <pc:sldChg chg="del">
        <pc:chgData name="Stephen Souza" userId="4b1856accfb37335" providerId="LiveId" clId="{53DDA595-6D81-4535-BB2A-449148BFBA79}" dt="2022-11-18T17:49:27.610" v="159" actId="47"/>
        <pc:sldMkLst>
          <pc:docMk/>
          <pc:sldMk cId="2313752363" sldId="349"/>
        </pc:sldMkLst>
      </pc:sldChg>
      <pc:sldChg chg="del">
        <pc:chgData name="Stephen Souza" userId="4b1856accfb37335" providerId="LiveId" clId="{53DDA595-6D81-4535-BB2A-449148BFBA79}" dt="2022-11-18T17:49:27.610" v="159" actId="47"/>
        <pc:sldMkLst>
          <pc:docMk/>
          <pc:sldMk cId="3085274996" sldId="350"/>
        </pc:sldMkLst>
      </pc:sldChg>
      <pc:sldChg chg="del">
        <pc:chgData name="Stephen Souza" userId="4b1856accfb37335" providerId="LiveId" clId="{53DDA595-6D81-4535-BB2A-449148BFBA79}" dt="2022-11-18T16:10:34.459" v="0" actId="47"/>
        <pc:sldMkLst>
          <pc:docMk/>
          <pc:sldMk cId="1684612953" sldId="441"/>
        </pc:sldMkLst>
      </pc:sldChg>
      <pc:sldChg chg="addSp delSp modSp mod">
        <pc:chgData name="Stephen Souza" userId="4b1856accfb37335" providerId="LiveId" clId="{53DDA595-6D81-4535-BB2A-449148BFBA79}" dt="2022-11-18T17:53:59.454" v="236" actId="1076"/>
        <pc:sldMkLst>
          <pc:docMk/>
          <pc:sldMk cId="2742248467" sldId="481"/>
        </pc:sldMkLst>
        <pc:spChg chg="add del mod">
          <ac:chgData name="Stephen Souza" userId="4b1856accfb37335" providerId="LiveId" clId="{53DDA595-6D81-4535-BB2A-449148BFBA79}" dt="2022-11-18T17:53:56.330" v="235" actId="478"/>
          <ac:spMkLst>
            <pc:docMk/>
            <pc:sldMk cId="2742248467" sldId="481"/>
            <ac:spMk id="3" creationId="{36C2C535-6F56-B62D-E197-E44444BC9C8B}"/>
          </ac:spMkLst>
        </pc:spChg>
        <pc:spChg chg="mod">
          <ac:chgData name="Stephen Souza" userId="4b1856accfb37335" providerId="LiveId" clId="{53DDA595-6D81-4535-BB2A-449148BFBA79}" dt="2022-11-18T17:53:59.454" v="236" actId="1076"/>
          <ac:spMkLst>
            <pc:docMk/>
            <pc:sldMk cId="2742248467" sldId="481"/>
            <ac:spMk id="4" creationId="{44F2797A-8940-4C70-A54A-A5016B2EED63}"/>
          </ac:spMkLst>
        </pc:spChg>
        <pc:spChg chg="del">
          <ac:chgData name="Stephen Souza" userId="4b1856accfb37335" providerId="LiveId" clId="{53DDA595-6D81-4535-BB2A-449148BFBA79}" dt="2022-11-18T17:53:52.494" v="234" actId="478"/>
          <ac:spMkLst>
            <pc:docMk/>
            <pc:sldMk cId="2742248467" sldId="481"/>
            <ac:spMk id="5" creationId="{7BA07C7F-8049-401D-9268-F1C0346A384F}"/>
          </ac:spMkLst>
        </pc:spChg>
      </pc:sldChg>
      <pc:sldChg chg="modSp mod">
        <pc:chgData name="Stephen Souza" userId="4b1856accfb37335" providerId="LiveId" clId="{53DDA595-6D81-4535-BB2A-449148BFBA79}" dt="2022-11-18T18:00:21.595" v="589" actId="20577"/>
        <pc:sldMkLst>
          <pc:docMk/>
          <pc:sldMk cId="4090806728" sldId="697"/>
        </pc:sldMkLst>
        <pc:spChg chg="mod">
          <ac:chgData name="Stephen Souza" userId="4b1856accfb37335" providerId="LiveId" clId="{53DDA595-6D81-4535-BB2A-449148BFBA79}" dt="2022-11-18T18:00:21.595" v="589" actId="20577"/>
          <ac:spMkLst>
            <pc:docMk/>
            <pc:sldMk cId="4090806728" sldId="697"/>
            <ac:spMk id="2" creationId="{FBD084A7-DFBE-4A0E-92A4-31435E0C8CF8}"/>
          </ac:spMkLst>
        </pc:spChg>
        <pc:spChg chg="mod">
          <ac:chgData name="Stephen Souza" userId="4b1856accfb37335" providerId="LiveId" clId="{53DDA595-6D81-4535-BB2A-449148BFBA79}" dt="2022-11-18T17:51:20.537" v="175" actId="20577"/>
          <ac:spMkLst>
            <pc:docMk/>
            <pc:sldMk cId="4090806728" sldId="697"/>
            <ac:spMk id="3" creationId="{18A85BDA-B341-43A0-9F20-AB1836848B2B}"/>
          </ac:spMkLst>
        </pc:spChg>
      </pc:sldChg>
      <pc:sldChg chg="modSp mod">
        <pc:chgData name="Stephen Souza" userId="4b1856accfb37335" providerId="LiveId" clId="{53DDA595-6D81-4535-BB2A-449148BFBA79}" dt="2022-11-18T17:52:50.646" v="233" actId="20577"/>
        <pc:sldMkLst>
          <pc:docMk/>
          <pc:sldMk cId="1048172501" sldId="698"/>
        </pc:sldMkLst>
        <pc:spChg chg="mod">
          <ac:chgData name="Stephen Souza" userId="4b1856accfb37335" providerId="LiveId" clId="{53DDA595-6D81-4535-BB2A-449148BFBA79}" dt="2022-11-18T17:51:43.447" v="180" actId="20577"/>
          <ac:spMkLst>
            <pc:docMk/>
            <pc:sldMk cId="1048172501" sldId="698"/>
            <ac:spMk id="2" creationId="{00000000-0000-0000-0000-000000000000}"/>
          </ac:spMkLst>
        </pc:spChg>
        <pc:spChg chg="mod">
          <ac:chgData name="Stephen Souza" userId="4b1856accfb37335" providerId="LiveId" clId="{53DDA595-6D81-4535-BB2A-449148BFBA79}" dt="2022-11-18T17:52:50.646" v="233" actId="20577"/>
          <ac:spMkLst>
            <pc:docMk/>
            <pc:sldMk cId="1048172501" sldId="698"/>
            <ac:spMk id="3" creationId="{00000000-0000-0000-0000-000000000000}"/>
          </ac:spMkLst>
        </pc:spChg>
      </pc:sldChg>
      <pc:sldChg chg="modSp del mod">
        <pc:chgData name="Stephen Souza" userId="4b1856accfb37335" providerId="LiveId" clId="{53DDA595-6D81-4535-BB2A-449148BFBA79}" dt="2022-11-18T18:32:30.717" v="1162" actId="2696"/>
        <pc:sldMkLst>
          <pc:docMk/>
          <pc:sldMk cId="2230432699" sldId="721"/>
        </pc:sldMkLst>
        <pc:spChg chg="mod">
          <ac:chgData name="Stephen Souza" userId="4b1856accfb37335" providerId="LiveId" clId="{53DDA595-6D81-4535-BB2A-449148BFBA79}" dt="2022-11-18T18:16:35.839" v="1062" actId="27636"/>
          <ac:spMkLst>
            <pc:docMk/>
            <pc:sldMk cId="2230432699" sldId="721"/>
            <ac:spMk id="4" creationId="{922AAA4A-29A7-4B7D-A317-7AF7CE713A5C}"/>
          </ac:spMkLst>
        </pc:spChg>
      </pc:sldChg>
      <pc:sldChg chg="del">
        <pc:chgData name="Stephen Souza" userId="4b1856accfb37335" providerId="LiveId" clId="{53DDA595-6D81-4535-BB2A-449148BFBA79}" dt="2022-11-18T18:32:30.717" v="1162" actId="2696"/>
        <pc:sldMkLst>
          <pc:docMk/>
          <pc:sldMk cId="1158010611" sldId="722"/>
        </pc:sldMkLst>
      </pc:sldChg>
      <pc:sldChg chg="del">
        <pc:chgData name="Stephen Souza" userId="4b1856accfb37335" providerId="LiveId" clId="{53DDA595-6D81-4535-BB2A-449148BFBA79}" dt="2022-11-18T18:32:30.717" v="1162" actId="2696"/>
        <pc:sldMkLst>
          <pc:docMk/>
          <pc:sldMk cId="3605335559" sldId="723"/>
        </pc:sldMkLst>
      </pc:sldChg>
      <pc:sldChg chg="del">
        <pc:chgData name="Stephen Souza" userId="4b1856accfb37335" providerId="LiveId" clId="{53DDA595-6D81-4535-BB2A-449148BFBA79}" dt="2022-11-18T18:32:30.717" v="1162" actId="2696"/>
        <pc:sldMkLst>
          <pc:docMk/>
          <pc:sldMk cId="1493763292" sldId="724"/>
        </pc:sldMkLst>
      </pc:sldChg>
      <pc:sldChg chg="del">
        <pc:chgData name="Stephen Souza" userId="4b1856accfb37335" providerId="LiveId" clId="{53DDA595-6D81-4535-BB2A-449148BFBA79}" dt="2022-11-18T18:32:30.717" v="1162" actId="2696"/>
        <pc:sldMkLst>
          <pc:docMk/>
          <pc:sldMk cId="3720982654" sldId="725"/>
        </pc:sldMkLst>
      </pc:sldChg>
      <pc:sldChg chg="del">
        <pc:chgData name="Stephen Souza" userId="4b1856accfb37335" providerId="LiveId" clId="{53DDA595-6D81-4535-BB2A-449148BFBA79}" dt="2022-11-18T18:32:30.717" v="1162" actId="2696"/>
        <pc:sldMkLst>
          <pc:docMk/>
          <pc:sldMk cId="2325119141" sldId="728"/>
        </pc:sldMkLst>
      </pc:sldChg>
      <pc:sldChg chg="del">
        <pc:chgData name="Stephen Souza" userId="4b1856accfb37335" providerId="LiveId" clId="{53DDA595-6D81-4535-BB2A-449148BFBA79}" dt="2022-11-18T18:32:30.717" v="1162" actId="2696"/>
        <pc:sldMkLst>
          <pc:docMk/>
          <pc:sldMk cId="2222443450" sldId="730"/>
        </pc:sldMkLst>
      </pc:sldChg>
      <pc:sldChg chg="del">
        <pc:chgData name="Stephen Souza" userId="4b1856accfb37335" providerId="LiveId" clId="{53DDA595-6D81-4535-BB2A-449148BFBA79}" dt="2022-11-18T18:32:30.717" v="1162" actId="2696"/>
        <pc:sldMkLst>
          <pc:docMk/>
          <pc:sldMk cId="706010236" sldId="731"/>
        </pc:sldMkLst>
      </pc:sldChg>
      <pc:sldChg chg="del">
        <pc:chgData name="Stephen Souza" userId="4b1856accfb37335" providerId="LiveId" clId="{53DDA595-6D81-4535-BB2A-449148BFBA79}" dt="2022-11-18T18:32:30.717" v="1162" actId="2696"/>
        <pc:sldMkLst>
          <pc:docMk/>
          <pc:sldMk cId="4175669080" sldId="732"/>
        </pc:sldMkLst>
      </pc:sldChg>
      <pc:sldChg chg="del">
        <pc:chgData name="Stephen Souza" userId="4b1856accfb37335" providerId="LiveId" clId="{53DDA595-6D81-4535-BB2A-449148BFBA79}" dt="2022-11-18T18:32:30.717" v="1162" actId="2696"/>
        <pc:sldMkLst>
          <pc:docMk/>
          <pc:sldMk cId="3837214887" sldId="733"/>
        </pc:sldMkLst>
      </pc:sldChg>
      <pc:sldChg chg="del">
        <pc:chgData name="Stephen Souza" userId="4b1856accfb37335" providerId="LiveId" clId="{53DDA595-6D81-4535-BB2A-449148BFBA79}" dt="2022-11-18T18:32:30.717" v="1162" actId="2696"/>
        <pc:sldMkLst>
          <pc:docMk/>
          <pc:sldMk cId="469291367" sldId="735"/>
        </pc:sldMkLst>
      </pc:sldChg>
      <pc:sldChg chg="addSp delSp modSp new mod">
        <pc:chgData name="Stephen Souza" userId="4b1856accfb37335" providerId="LiveId" clId="{53DDA595-6D81-4535-BB2A-449148BFBA79}" dt="2022-11-18T18:37:17.441" v="1486" actId="27636"/>
        <pc:sldMkLst>
          <pc:docMk/>
          <pc:sldMk cId="3586356458" sldId="744"/>
        </pc:sldMkLst>
        <pc:spChg chg="mod">
          <ac:chgData name="Stephen Souza" userId="4b1856accfb37335" providerId="LiveId" clId="{53DDA595-6D81-4535-BB2A-449148BFBA79}" dt="2022-11-18T18:37:17.441" v="1486" actId="27636"/>
          <ac:spMkLst>
            <pc:docMk/>
            <pc:sldMk cId="3586356458" sldId="744"/>
            <ac:spMk id="2" creationId="{349B80A0-0BE5-B95A-3C2E-914A71B4F31D}"/>
          </ac:spMkLst>
        </pc:spChg>
        <pc:spChg chg="mod">
          <ac:chgData name="Stephen Souza" userId="4b1856accfb37335" providerId="LiveId" clId="{53DDA595-6D81-4535-BB2A-449148BFBA79}" dt="2022-11-18T18:02:31.504" v="642" actId="20577"/>
          <ac:spMkLst>
            <pc:docMk/>
            <pc:sldMk cId="3586356458" sldId="744"/>
            <ac:spMk id="3" creationId="{C6A66C7C-F29A-0537-3DF6-C41195643250}"/>
          </ac:spMkLst>
        </pc:spChg>
        <pc:spChg chg="add del mod">
          <ac:chgData name="Stephen Souza" userId="4b1856accfb37335" providerId="LiveId" clId="{53DDA595-6D81-4535-BB2A-449148BFBA79}" dt="2022-11-18T18:06:35.255" v="951" actId="478"/>
          <ac:spMkLst>
            <pc:docMk/>
            <pc:sldMk cId="3586356458" sldId="744"/>
            <ac:spMk id="7" creationId="{48B107E8-2C86-3329-686E-C23B311C1B32}"/>
          </ac:spMkLst>
        </pc:spChg>
        <pc:spChg chg="add mod">
          <ac:chgData name="Stephen Souza" userId="4b1856accfb37335" providerId="LiveId" clId="{53DDA595-6D81-4535-BB2A-449148BFBA79}" dt="2022-11-18T18:07:32.534" v="974" actId="20577"/>
          <ac:spMkLst>
            <pc:docMk/>
            <pc:sldMk cId="3586356458" sldId="744"/>
            <ac:spMk id="8" creationId="{246FEEDD-F8A2-16FE-0395-2BA11F3778DF}"/>
          </ac:spMkLst>
        </pc:spChg>
        <pc:picChg chg="add del">
          <ac:chgData name="Stephen Souza" userId="4b1856accfb37335" providerId="LiveId" clId="{53DDA595-6D81-4535-BB2A-449148BFBA79}" dt="2022-11-18T18:05:16.416" v="939"/>
          <ac:picMkLst>
            <pc:docMk/>
            <pc:sldMk cId="3586356458" sldId="744"/>
            <ac:picMk id="4" creationId="{DD375854-2D4D-B1E6-C44A-D2F8F51EBD52}"/>
          </ac:picMkLst>
        </pc:picChg>
        <pc:picChg chg="add mod">
          <ac:chgData name="Stephen Souza" userId="4b1856accfb37335" providerId="LiveId" clId="{53DDA595-6D81-4535-BB2A-449148BFBA79}" dt="2022-11-18T18:06:07.677" v="947" actId="14100"/>
          <ac:picMkLst>
            <pc:docMk/>
            <pc:sldMk cId="3586356458" sldId="744"/>
            <ac:picMk id="5" creationId="{F49CB58D-FA47-4F33-4949-70BB0C5A7FDD}"/>
          </ac:picMkLst>
        </pc:picChg>
        <pc:picChg chg="add mod">
          <ac:chgData name="Stephen Souza" userId="4b1856accfb37335" providerId="LiveId" clId="{53DDA595-6D81-4535-BB2A-449148BFBA79}" dt="2022-11-18T18:06:03.769" v="946" actId="1076"/>
          <ac:picMkLst>
            <pc:docMk/>
            <pc:sldMk cId="3586356458" sldId="744"/>
            <ac:picMk id="6" creationId="{7482AD6B-7A0E-031E-A51E-843885E099B0}"/>
          </ac:picMkLst>
        </pc:picChg>
      </pc:sldChg>
      <pc:sldChg chg="modSp mod">
        <pc:chgData name="Stephen Souza" userId="4b1856accfb37335" providerId="LiveId" clId="{53DDA595-6D81-4535-BB2A-449148BFBA79}" dt="2022-11-18T18:24:44.511" v="1071" actId="14100"/>
        <pc:sldMkLst>
          <pc:docMk/>
          <pc:sldMk cId="484192127" sldId="745"/>
        </pc:sldMkLst>
        <pc:spChg chg="mod">
          <ac:chgData name="Stephen Souza" userId="4b1856accfb37335" providerId="LiveId" clId="{53DDA595-6D81-4535-BB2A-449148BFBA79}" dt="2022-11-18T18:24:19.653" v="1067" actId="1076"/>
          <ac:spMkLst>
            <pc:docMk/>
            <pc:sldMk cId="484192127" sldId="745"/>
            <ac:spMk id="22530" creationId="{00000000-0000-0000-0000-000000000000}"/>
          </ac:spMkLst>
        </pc:spChg>
        <pc:spChg chg="mod">
          <ac:chgData name="Stephen Souza" userId="4b1856accfb37335" providerId="LiveId" clId="{53DDA595-6D81-4535-BB2A-449148BFBA79}" dt="2022-11-18T18:24:44.511" v="1071" actId="14100"/>
          <ac:spMkLst>
            <pc:docMk/>
            <pc:sldMk cId="484192127" sldId="745"/>
            <ac:spMk id="22531" creationId="{00000000-0000-0000-0000-000000000000}"/>
          </ac:spMkLst>
        </pc:spChg>
      </pc:sldChg>
      <pc:sldChg chg="modSp mod">
        <pc:chgData name="Stephen Souza" userId="4b1856accfb37335" providerId="LiveId" clId="{53DDA595-6D81-4535-BB2A-449148BFBA79}" dt="2022-11-18T18:26:18.247" v="1087" actId="255"/>
        <pc:sldMkLst>
          <pc:docMk/>
          <pc:sldMk cId="4252665725" sldId="746"/>
        </pc:sldMkLst>
        <pc:spChg chg="mod">
          <ac:chgData name="Stephen Souza" userId="4b1856accfb37335" providerId="LiveId" clId="{53DDA595-6D81-4535-BB2A-449148BFBA79}" dt="2022-11-18T18:26:18.247" v="1087" actId="255"/>
          <ac:spMkLst>
            <pc:docMk/>
            <pc:sldMk cId="4252665725" sldId="746"/>
            <ac:spMk id="2" creationId="{00000000-0000-0000-0000-000000000000}"/>
          </ac:spMkLst>
        </pc:spChg>
        <pc:picChg chg="mod">
          <ac:chgData name="Stephen Souza" userId="4b1856accfb37335" providerId="LiveId" clId="{53DDA595-6D81-4535-BB2A-449148BFBA79}" dt="2022-11-18T18:26:08.432" v="1085" actId="1440"/>
          <ac:picMkLst>
            <pc:docMk/>
            <pc:sldMk cId="4252665725" sldId="746"/>
            <ac:picMk id="49154" creationId="{00000000-0000-0000-0000-000000000000}"/>
          </ac:picMkLst>
        </pc:picChg>
        <pc:picChg chg="mod">
          <ac:chgData name="Stephen Souza" userId="4b1856accfb37335" providerId="LiveId" clId="{53DDA595-6D81-4535-BB2A-449148BFBA79}" dt="2022-11-18T18:26:08.432" v="1085" actId="1440"/>
          <ac:picMkLst>
            <pc:docMk/>
            <pc:sldMk cId="4252665725" sldId="746"/>
            <ac:picMk id="49156" creationId="{00000000-0000-0000-0000-000000000000}"/>
          </ac:picMkLst>
        </pc:picChg>
      </pc:sldChg>
      <pc:sldChg chg="modSp mod">
        <pc:chgData name="Stephen Souza" userId="4b1856accfb37335" providerId="LiveId" clId="{53DDA595-6D81-4535-BB2A-449148BFBA79}" dt="2022-11-18T18:26:57.760" v="1093" actId="14100"/>
        <pc:sldMkLst>
          <pc:docMk/>
          <pc:sldMk cId="3899143087" sldId="747"/>
        </pc:sldMkLst>
        <pc:spChg chg="mod">
          <ac:chgData name="Stephen Souza" userId="4b1856accfb37335" providerId="LiveId" clId="{53DDA595-6D81-4535-BB2A-449148BFBA79}" dt="2022-11-18T18:26:29.866" v="1088" actId="1076"/>
          <ac:spMkLst>
            <pc:docMk/>
            <pc:sldMk cId="3899143087" sldId="747"/>
            <ac:spMk id="2" creationId="{00000000-0000-0000-0000-000000000000}"/>
          </ac:spMkLst>
        </pc:spChg>
        <pc:picChg chg="mod">
          <ac:chgData name="Stephen Souza" userId="4b1856accfb37335" providerId="LiveId" clId="{53DDA595-6D81-4535-BB2A-449148BFBA79}" dt="2022-11-18T18:26:57.760" v="1093" actId="14100"/>
          <ac:picMkLst>
            <pc:docMk/>
            <pc:sldMk cId="3899143087" sldId="747"/>
            <ac:picMk id="50178" creationId="{00000000-0000-0000-0000-000000000000}"/>
          </ac:picMkLst>
        </pc:picChg>
      </pc:sldChg>
      <pc:sldChg chg="modSp mod ord">
        <pc:chgData name="Stephen Souza" userId="4b1856accfb37335" providerId="LiveId" clId="{53DDA595-6D81-4535-BB2A-449148BFBA79}" dt="2022-11-18T18:27:44.015" v="1101"/>
        <pc:sldMkLst>
          <pc:docMk/>
          <pc:sldMk cId="1236947841" sldId="748"/>
        </pc:sldMkLst>
        <pc:spChg chg="mod">
          <ac:chgData name="Stephen Souza" userId="4b1856accfb37335" providerId="LiveId" clId="{53DDA595-6D81-4535-BB2A-449148BFBA79}" dt="2022-11-18T18:27:14.601" v="1096" actId="255"/>
          <ac:spMkLst>
            <pc:docMk/>
            <pc:sldMk cId="1236947841" sldId="748"/>
            <ac:spMk id="2" creationId="{00000000-0000-0000-0000-000000000000}"/>
          </ac:spMkLst>
        </pc:spChg>
        <pc:picChg chg="mod">
          <ac:chgData name="Stephen Souza" userId="4b1856accfb37335" providerId="LiveId" clId="{53DDA595-6D81-4535-BB2A-449148BFBA79}" dt="2022-11-18T18:27:25.794" v="1099" actId="732"/>
          <ac:picMkLst>
            <pc:docMk/>
            <pc:sldMk cId="1236947841" sldId="748"/>
            <ac:picMk id="51202" creationId="{00000000-0000-0000-0000-000000000000}"/>
          </ac:picMkLst>
        </pc:picChg>
      </pc:sldChg>
      <pc:sldChg chg="modSp mod">
        <pc:chgData name="Stephen Souza" userId="4b1856accfb37335" providerId="LiveId" clId="{53DDA595-6D81-4535-BB2A-449148BFBA79}" dt="2022-11-18T18:31:12.317" v="1157" actId="14100"/>
        <pc:sldMkLst>
          <pc:docMk/>
          <pc:sldMk cId="1544685369" sldId="749"/>
        </pc:sldMkLst>
        <pc:spChg chg="mod">
          <ac:chgData name="Stephen Souza" userId="4b1856accfb37335" providerId="LiveId" clId="{53DDA595-6D81-4535-BB2A-449148BFBA79}" dt="2022-11-18T18:31:12.317" v="1157" actId="14100"/>
          <ac:spMkLst>
            <pc:docMk/>
            <pc:sldMk cId="1544685369" sldId="749"/>
            <ac:spMk id="2" creationId="{00000000-0000-0000-0000-000000000000}"/>
          </ac:spMkLst>
        </pc:spChg>
        <pc:picChg chg="mod">
          <ac:chgData name="Stephen Souza" userId="4b1856accfb37335" providerId="LiveId" clId="{53DDA595-6D81-4535-BB2A-449148BFBA79}" dt="2022-11-18T18:31:05.255" v="1155" actId="14100"/>
          <ac:picMkLst>
            <pc:docMk/>
            <pc:sldMk cId="1544685369" sldId="749"/>
            <ac:picMk id="4" creationId="{00000000-0000-0000-0000-000000000000}"/>
          </ac:picMkLst>
        </pc:picChg>
      </pc:sldChg>
      <pc:sldChg chg="addSp delSp modSp new mod modClrScheme chgLayout">
        <pc:chgData name="Stephen Souza" userId="4b1856accfb37335" providerId="LiveId" clId="{53DDA595-6D81-4535-BB2A-449148BFBA79}" dt="2022-11-18T18:36:25.397" v="1476" actId="207"/>
        <pc:sldMkLst>
          <pc:docMk/>
          <pc:sldMk cId="816617257" sldId="750"/>
        </pc:sldMkLst>
        <pc:spChg chg="del mod ord">
          <ac:chgData name="Stephen Souza" userId="4b1856accfb37335" providerId="LiveId" clId="{53DDA595-6D81-4535-BB2A-449148BFBA79}" dt="2022-11-18T18:33:12.158" v="1164" actId="700"/>
          <ac:spMkLst>
            <pc:docMk/>
            <pc:sldMk cId="816617257" sldId="750"/>
            <ac:spMk id="2" creationId="{4DAD6BA1-DB6D-2149-C7C3-2B1E67BB97DE}"/>
          </ac:spMkLst>
        </pc:spChg>
        <pc:spChg chg="add mod ord">
          <ac:chgData name="Stephen Souza" userId="4b1856accfb37335" providerId="LiveId" clId="{53DDA595-6D81-4535-BB2A-449148BFBA79}" dt="2022-11-18T18:33:23.036" v="1184" actId="20577"/>
          <ac:spMkLst>
            <pc:docMk/>
            <pc:sldMk cId="816617257" sldId="750"/>
            <ac:spMk id="3" creationId="{B9F135C9-2806-CA6E-65FA-1A57062FB68F}"/>
          </ac:spMkLst>
        </pc:spChg>
        <pc:spChg chg="add mod ord">
          <ac:chgData name="Stephen Souza" userId="4b1856accfb37335" providerId="LiveId" clId="{53DDA595-6D81-4535-BB2A-449148BFBA79}" dt="2022-11-18T18:36:25.397" v="1476" actId="207"/>
          <ac:spMkLst>
            <pc:docMk/>
            <pc:sldMk cId="816617257" sldId="750"/>
            <ac:spMk id="4" creationId="{D09D6A0B-5E3D-519E-B662-756C61CFB4EF}"/>
          </ac:spMkLst>
        </pc:spChg>
      </pc:sldChg>
      <pc:sldMasterChg chg="modSp mod delSldLayout modSldLayout">
        <pc:chgData name="Stephen Souza" userId="4b1856accfb37335" providerId="LiveId" clId="{53DDA595-6D81-4535-BB2A-449148BFBA79}" dt="2022-11-18T16:14:38.848" v="41" actId="2696"/>
        <pc:sldMasterMkLst>
          <pc:docMk/>
          <pc:sldMasterMk cId="276510906" sldId="2147483977"/>
        </pc:sldMasterMkLst>
        <pc:spChg chg="mod">
          <ac:chgData name="Stephen Souza" userId="4b1856accfb37335" providerId="LiveId" clId="{53DDA595-6D81-4535-BB2A-449148BFBA79}" dt="2022-11-18T16:12:35.338" v="20" actId="1076"/>
          <ac:spMkLst>
            <pc:docMk/>
            <pc:sldMasterMk cId="276510906" sldId="2147483977"/>
            <ac:spMk id="2" creationId="{00000000-0000-0000-0000-000000000000}"/>
          </ac:spMkLst>
        </pc:spChg>
        <pc:spChg chg="mod">
          <ac:chgData name="Stephen Souza" userId="4b1856accfb37335" providerId="LiveId" clId="{53DDA595-6D81-4535-BB2A-449148BFBA79}" dt="2022-11-18T16:11:55.908" v="16" actId="255"/>
          <ac:spMkLst>
            <pc:docMk/>
            <pc:sldMasterMk cId="276510906" sldId="2147483977"/>
            <ac:spMk id="3" creationId="{00000000-0000-0000-0000-000000000000}"/>
          </ac:spMkLst>
        </pc:spChg>
        <pc:spChg chg="mod">
          <ac:chgData name="Stephen Souza" userId="4b1856accfb37335" providerId="LiveId" clId="{53DDA595-6D81-4535-BB2A-449148BFBA79}" dt="2022-11-18T16:11:38.346" v="12" actId="1076"/>
          <ac:spMkLst>
            <pc:docMk/>
            <pc:sldMasterMk cId="276510906" sldId="2147483977"/>
            <ac:spMk id="13" creationId="{4A50824B-A6CD-4E0E-AF1A-FCD432462FA9}"/>
          </ac:spMkLst>
        </pc:spChg>
        <pc:spChg chg="mod">
          <ac:chgData name="Stephen Souza" userId="4b1856accfb37335" providerId="LiveId" clId="{53DDA595-6D81-4535-BB2A-449148BFBA79}" dt="2022-11-18T16:12:24.672" v="19" actId="14100"/>
          <ac:spMkLst>
            <pc:docMk/>
            <pc:sldMasterMk cId="276510906" sldId="2147483977"/>
            <ac:spMk id="14" creationId="{00000000-0000-0000-0000-000000000000}"/>
          </ac:spMkLst>
        </pc:spChg>
        <pc:grpChg chg="mod">
          <ac:chgData name="Stephen Souza" userId="4b1856accfb37335" providerId="LiveId" clId="{53DDA595-6D81-4535-BB2A-449148BFBA79}" dt="2022-11-18T16:12:02.070" v="17" actId="14100"/>
          <ac:grpSpMkLst>
            <pc:docMk/>
            <pc:sldMasterMk cId="276510906" sldId="2147483977"/>
            <ac:grpSpMk id="8" creationId="{00000000-0000-0000-0000-000000000000}"/>
          </ac:grpSpMkLst>
        </pc:grpChg>
        <pc:cxnChg chg="mod">
          <ac:chgData name="Stephen Souza" userId="4b1856accfb37335" providerId="LiveId" clId="{53DDA595-6D81-4535-BB2A-449148BFBA79}" dt="2022-11-18T16:11:38.346" v="12" actId="1076"/>
          <ac:cxnSpMkLst>
            <pc:docMk/>
            <pc:sldMasterMk cId="276510906" sldId="2147483977"/>
            <ac:cxnSpMk id="9" creationId="{1DCC2257-09A0-4CEB-B4E6-F176531964A8}"/>
          </ac:cxnSpMkLst>
        </pc:cxnChg>
        <pc:sldLayoutChg chg="del">
          <pc:chgData name="Stephen Souza" userId="4b1856accfb37335" providerId="LiveId" clId="{53DDA595-6D81-4535-BB2A-449148BFBA79}" dt="2022-11-18T16:14:35.729" v="39" actId="2696"/>
          <pc:sldLayoutMkLst>
            <pc:docMk/>
            <pc:sldMasterMk cId="276510906" sldId="2147483977"/>
            <pc:sldLayoutMk cId="0" sldId="2147483961"/>
          </pc:sldLayoutMkLst>
        </pc:sldLayoutChg>
        <pc:sldLayoutChg chg="del">
          <pc:chgData name="Stephen Souza" userId="4b1856accfb37335" providerId="LiveId" clId="{53DDA595-6D81-4535-BB2A-449148BFBA79}" dt="2022-11-18T16:14:28.642" v="35" actId="2696"/>
          <pc:sldLayoutMkLst>
            <pc:docMk/>
            <pc:sldMasterMk cId="276510906" sldId="2147483977"/>
            <pc:sldLayoutMk cId="0" sldId="2147483966"/>
          </pc:sldLayoutMkLst>
        </pc:sldLayoutChg>
        <pc:sldLayoutChg chg="del">
          <pc:chgData name="Stephen Souza" userId="4b1856accfb37335" providerId="LiveId" clId="{53DDA595-6D81-4535-BB2A-449148BFBA79}" dt="2022-11-18T16:14:28.642" v="36" actId="2696"/>
          <pc:sldLayoutMkLst>
            <pc:docMk/>
            <pc:sldMasterMk cId="276510906" sldId="2147483977"/>
            <pc:sldLayoutMk cId="1831305575" sldId="2147483970"/>
          </pc:sldLayoutMkLst>
        </pc:sldLayoutChg>
        <pc:sldLayoutChg chg="del">
          <pc:chgData name="Stephen Souza" userId="4b1856accfb37335" providerId="LiveId" clId="{53DDA595-6D81-4535-BB2A-449148BFBA79}" dt="2022-11-18T16:14:35.682" v="37" actId="2696"/>
          <pc:sldLayoutMkLst>
            <pc:docMk/>
            <pc:sldMasterMk cId="276510906" sldId="2147483977"/>
            <pc:sldLayoutMk cId="1758940194" sldId="2147483971"/>
          </pc:sldLayoutMkLst>
        </pc:sldLayoutChg>
        <pc:sldLayoutChg chg="del">
          <pc:chgData name="Stephen Souza" userId="4b1856accfb37335" providerId="LiveId" clId="{53DDA595-6D81-4535-BB2A-449148BFBA79}" dt="2022-11-18T16:14:38.848" v="41" actId="2696"/>
          <pc:sldLayoutMkLst>
            <pc:docMk/>
            <pc:sldMasterMk cId="276510906" sldId="2147483977"/>
            <pc:sldLayoutMk cId="1787081170" sldId="2147483972"/>
          </pc:sldLayoutMkLst>
        </pc:sldLayoutChg>
        <pc:sldLayoutChg chg="del">
          <pc:chgData name="Stephen Souza" userId="4b1856accfb37335" providerId="LiveId" clId="{53DDA595-6D81-4535-BB2A-449148BFBA79}" dt="2022-11-18T16:14:35.698" v="38" actId="2696"/>
          <pc:sldLayoutMkLst>
            <pc:docMk/>
            <pc:sldMasterMk cId="276510906" sldId="2147483977"/>
            <pc:sldLayoutMk cId="1359705697" sldId="2147483973"/>
          </pc:sldLayoutMkLst>
        </pc:sldLayoutChg>
        <pc:sldLayoutChg chg="del">
          <pc:chgData name="Stephen Souza" userId="4b1856accfb37335" providerId="LiveId" clId="{53DDA595-6D81-4535-BB2A-449148BFBA79}" dt="2022-11-18T16:14:28.627" v="34" actId="2696"/>
          <pc:sldLayoutMkLst>
            <pc:docMk/>
            <pc:sldMasterMk cId="276510906" sldId="2147483977"/>
            <pc:sldLayoutMk cId="2889491375" sldId="2147483974"/>
          </pc:sldLayoutMkLst>
        </pc:sldLayoutChg>
        <pc:sldLayoutChg chg="del">
          <pc:chgData name="Stephen Souza" userId="4b1856accfb37335" providerId="LiveId" clId="{53DDA595-6D81-4535-BB2A-449148BFBA79}" dt="2022-11-18T16:14:38.833" v="40" actId="2696"/>
          <pc:sldLayoutMkLst>
            <pc:docMk/>
            <pc:sldMasterMk cId="276510906" sldId="2147483977"/>
            <pc:sldLayoutMk cId="1905749776" sldId="2147483976"/>
          </pc:sldLayoutMkLst>
        </pc:sldLayoutChg>
        <pc:sldLayoutChg chg="addSp delSp mod">
          <pc:chgData name="Stephen Souza" userId="4b1856accfb37335" providerId="LiveId" clId="{53DDA595-6D81-4535-BB2A-449148BFBA79}" dt="2022-11-18T16:11:15.343" v="9" actId="478"/>
          <pc:sldLayoutMkLst>
            <pc:docMk/>
            <pc:sldMasterMk cId="276510906" sldId="2147483977"/>
            <pc:sldLayoutMk cId="2040185323" sldId="2147483978"/>
          </pc:sldLayoutMkLst>
          <pc:picChg chg="add del">
            <ac:chgData name="Stephen Souza" userId="4b1856accfb37335" providerId="LiveId" clId="{53DDA595-6D81-4535-BB2A-449148BFBA79}" dt="2022-11-18T16:11:12.047" v="8" actId="478"/>
            <ac:picMkLst>
              <pc:docMk/>
              <pc:sldMasterMk cId="276510906" sldId="2147483977"/>
              <pc:sldLayoutMk cId="2040185323" sldId="2147483978"/>
              <ac:picMk id="4" creationId="{C87E5776-4FE0-D77E-948D-EDC9EBD11BB9}"/>
            </ac:picMkLst>
          </pc:picChg>
          <pc:cxnChg chg="add del">
            <ac:chgData name="Stephen Souza" userId="4b1856accfb37335" providerId="LiveId" clId="{53DDA595-6D81-4535-BB2A-449148BFBA79}" dt="2022-11-18T16:11:15.343" v="9" actId="478"/>
            <ac:cxnSpMkLst>
              <pc:docMk/>
              <pc:sldMasterMk cId="276510906" sldId="2147483977"/>
              <pc:sldLayoutMk cId="2040185323" sldId="2147483978"/>
              <ac:cxnSpMk id="5" creationId="{E1E5F602-0B98-0416-49D5-4828094ACBB2}"/>
            </ac:cxnSpMkLst>
          </pc:cxnChg>
        </pc:sldLayoutChg>
        <pc:sldLayoutChg chg="addSp delSp mod">
          <pc:chgData name="Stephen Souza" userId="4b1856accfb37335" providerId="LiveId" clId="{53DDA595-6D81-4535-BB2A-449148BFBA79}" dt="2022-11-18T16:12:45.587" v="22" actId="478"/>
          <pc:sldLayoutMkLst>
            <pc:docMk/>
            <pc:sldMasterMk cId="276510906" sldId="2147483977"/>
            <pc:sldLayoutMk cId="1643069261" sldId="2147483979"/>
          </pc:sldLayoutMkLst>
          <pc:picChg chg="add del">
            <ac:chgData name="Stephen Souza" userId="4b1856accfb37335" providerId="LiveId" clId="{53DDA595-6D81-4535-BB2A-449148BFBA79}" dt="2022-11-18T16:12:43.150" v="21" actId="478"/>
            <ac:picMkLst>
              <pc:docMk/>
              <pc:sldMasterMk cId="276510906" sldId="2147483977"/>
              <pc:sldLayoutMk cId="1643069261" sldId="2147483979"/>
              <ac:picMk id="2" creationId="{4A11B93B-AABB-7C9D-D802-87F0502996AA}"/>
            </ac:picMkLst>
          </pc:picChg>
          <pc:cxnChg chg="add del">
            <ac:chgData name="Stephen Souza" userId="4b1856accfb37335" providerId="LiveId" clId="{53DDA595-6D81-4535-BB2A-449148BFBA79}" dt="2022-11-18T16:12:45.587" v="22" actId="478"/>
            <ac:cxnSpMkLst>
              <pc:docMk/>
              <pc:sldMasterMk cId="276510906" sldId="2147483977"/>
              <pc:sldLayoutMk cId="1643069261" sldId="2147483979"/>
              <ac:cxnSpMk id="4" creationId="{63A57744-9B16-2388-C574-DC1822770825}"/>
            </ac:cxnSpMkLst>
          </pc:cxnChg>
        </pc:sldLayoutChg>
        <pc:sldLayoutChg chg="addSp delSp mod">
          <pc:chgData name="Stephen Souza" userId="4b1856accfb37335" providerId="LiveId" clId="{53DDA595-6D81-4535-BB2A-449148BFBA79}" dt="2022-11-18T16:12:55.372" v="23" actId="478"/>
          <pc:sldLayoutMkLst>
            <pc:docMk/>
            <pc:sldMasterMk cId="276510906" sldId="2147483977"/>
            <pc:sldLayoutMk cId="2069974605" sldId="2147483980"/>
          </pc:sldLayoutMkLst>
          <pc:picChg chg="add del">
            <ac:chgData name="Stephen Souza" userId="4b1856accfb37335" providerId="LiveId" clId="{53DDA595-6D81-4535-BB2A-449148BFBA79}" dt="2022-11-18T16:12:55.372" v="23" actId="478"/>
            <ac:picMkLst>
              <pc:docMk/>
              <pc:sldMasterMk cId="276510906" sldId="2147483977"/>
              <pc:sldLayoutMk cId="2069974605" sldId="2147483980"/>
              <ac:picMk id="4" creationId="{B29ABF96-E30A-9C3C-38A0-0B1408C61D7C}"/>
            </ac:picMkLst>
          </pc:picChg>
          <pc:cxnChg chg="add del">
            <ac:chgData name="Stephen Souza" userId="4b1856accfb37335" providerId="LiveId" clId="{53DDA595-6D81-4535-BB2A-449148BFBA79}" dt="2022-11-18T16:12:55.372" v="23" actId="478"/>
            <ac:cxnSpMkLst>
              <pc:docMk/>
              <pc:sldMasterMk cId="276510906" sldId="2147483977"/>
              <pc:sldLayoutMk cId="2069974605" sldId="2147483980"/>
              <ac:cxnSpMk id="5" creationId="{A74C1644-EA49-2146-F85F-2FBAB3FD4625}"/>
            </ac:cxnSpMkLst>
          </pc:cxnChg>
        </pc:sldLayoutChg>
        <pc:sldLayoutChg chg="delSp mod">
          <pc:chgData name="Stephen Souza" userId="4b1856accfb37335" providerId="LiveId" clId="{53DDA595-6D81-4535-BB2A-449148BFBA79}" dt="2022-11-18T16:13:38.140" v="26" actId="478"/>
          <pc:sldLayoutMkLst>
            <pc:docMk/>
            <pc:sldMasterMk cId="276510906" sldId="2147483977"/>
            <pc:sldLayoutMk cId="2177000097" sldId="2147483982"/>
          </pc:sldLayoutMkLst>
          <pc:spChg chg="del">
            <ac:chgData name="Stephen Souza" userId="4b1856accfb37335" providerId="LiveId" clId="{53DDA595-6D81-4535-BB2A-449148BFBA79}" dt="2022-11-18T16:13:38.140" v="26" actId="478"/>
            <ac:spMkLst>
              <pc:docMk/>
              <pc:sldMasterMk cId="276510906" sldId="2147483977"/>
              <pc:sldLayoutMk cId="2177000097" sldId="2147483982"/>
              <ac:spMk id="7" creationId="{444A243C-9DDA-4736-A919-1657DA323BA6}"/>
            </ac:spMkLst>
          </pc:spChg>
        </pc:sldLayoutChg>
        <pc:sldLayoutChg chg="addSp delSp mod">
          <pc:chgData name="Stephen Souza" userId="4b1856accfb37335" providerId="LiveId" clId="{53DDA595-6D81-4535-BB2A-449148BFBA79}" dt="2022-11-18T16:13:42.696" v="27" actId="478"/>
          <pc:sldLayoutMkLst>
            <pc:docMk/>
            <pc:sldMasterMk cId="276510906" sldId="2147483977"/>
            <pc:sldLayoutMk cId="1165522309" sldId="2147483983"/>
          </pc:sldLayoutMkLst>
          <pc:picChg chg="add del">
            <ac:chgData name="Stephen Souza" userId="4b1856accfb37335" providerId="LiveId" clId="{53DDA595-6D81-4535-BB2A-449148BFBA79}" dt="2022-11-18T16:13:42.696" v="27" actId="478"/>
            <ac:picMkLst>
              <pc:docMk/>
              <pc:sldMasterMk cId="276510906" sldId="2147483977"/>
              <pc:sldLayoutMk cId="1165522309" sldId="2147483983"/>
              <ac:picMk id="3" creationId="{253D5727-2FAC-C59C-5B05-E479E4FA39DF}"/>
            </ac:picMkLst>
          </pc:picChg>
        </pc:sldLayoutChg>
        <pc:sldLayoutChg chg="addSp delSp modSp mod">
          <pc:chgData name="Stephen Souza" userId="4b1856accfb37335" providerId="LiveId" clId="{53DDA595-6D81-4535-BB2A-449148BFBA79}" dt="2022-11-18T16:13:52.429" v="29"/>
          <pc:sldLayoutMkLst>
            <pc:docMk/>
            <pc:sldMasterMk cId="276510906" sldId="2147483977"/>
            <pc:sldLayoutMk cId="3510086810" sldId="2147483984"/>
          </pc:sldLayoutMkLst>
          <pc:spChg chg="add mod">
            <ac:chgData name="Stephen Souza" userId="4b1856accfb37335" providerId="LiveId" clId="{53DDA595-6D81-4535-BB2A-449148BFBA79}" dt="2022-11-18T16:13:52.429" v="29"/>
            <ac:spMkLst>
              <pc:docMk/>
              <pc:sldMasterMk cId="276510906" sldId="2147483977"/>
              <pc:sldLayoutMk cId="3510086810" sldId="2147483984"/>
              <ac:spMk id="4" creationId="{37208E8C-A4E5-CB07-438A-F7F119D60132}"/>
            </ac:spMkLst>
          </pc:spChg>
          <pc:spChg chg="del">
            <ac:chgData name="Stephen Souza" userId="4b1856accfb37335" providerId="LiveId" clId="{53DDA595-6D81-4535-BB2A-449148BFBA79}" dt="2022-11-18T16:13:51.367" v="28" actId="478"/>
            <ac:spMkLst>
              <pc:docMk/>
              <pc:sldMasterMk cId="276510906" sldId="2147483977"/>
              <pc:sldLayoutMk cId="3510086810" sldId="2147483984"/>
              <ac:spMk id="13" creationId="{0897F3F5-F341-41A5-A480-D5F01A0D1E32}"/>
            </ac:spMkLst>
          </pc:spChg>
          <pc:spChg chg="del">
            <ac:chgData name="Stephen Souza" userId="4b1856accfb37335" providerId="LiveId" clId="{53DDA595-6D81-4535-BB2A-449148BFBA79}" dt="2022-11-18T16:13:51.367" v="28" actId="478"/>
            <ac:spMkLst>
              <pc:docMk/>
              <pc:sldMasterMk cId="276510906" sldId="2147483977"/>
              <pc:sldLayoutMk cId="3510086810" sldId="2147483984"/>
              <ac:spMk id="14" creationId="{F68754BE-CF16-4603-9A8F-306BCFFCF372}"/>
            </ac:spMkLst>
          </pc:spChg>
          <pc:spChg chg="del">
            <ac:chgData name="Stephen Souza" userId="4b1856accfb37335" providerId="LiveId" clId="{53DDA595-6D81-4535-BB2A-449148BFBA79}" dt="2022-11-18T16:13:51.367" v="28" actId="478"/>
            <ac:spMkLst>
              <pc:docMk/>
              <pc:sldMasterMk cId="276510906" sldId="2147483977"/>
              <pc:sldLayoutMk cId="3510086810" sldId="2147483984"/>
              <ac:spMk id="17" creationId="{59CC335C-8B96-419C-B5F9-487F06915F59}"/>
            </ac:spMkLst>
          </pc:spChg>
          <pc:picChg chg="add del">
            <ac:chgData name="Stephen Souza" userId="4b1856accfb37335" providerId="LiveId" clId="{53DDA595-6D81-4535-BB2A-449148BFBA79}" dt="2022-11-18T16:13:10.167" v="24" actId="478"/>
            <ac:picMkLst>
              <pc:docMk/>
              <pc:sldMasterMk cId="276510906" sldId="2147483977"/>
              <pc:sldLayoutMk cId="3510086810" sldId="2147483984"/>
              <ac:picMk id="2" creationId="{C773A13D-8D6C-39F0-1F3C-9175095C4A65}"/>
            </ac:picMkLst>
          </pc:picChg>
          <pc:cxnChg chg="add del">
            <ac:chgData name="Stephen Souza" userId="4b1856accfb37335" providerId="LiveId" clId="{53DDA595-6D81-4535-BB2A-449148BFBA79}" dt="2022-11-18T16:13:13.341" v="25" actId="478"/>
            <ac:cxnSpMkLst>
              <pc:docMk/>
              <pc:sldMasterMk cId="276510906" sldId="2147483977"/>
              <pc:sldLayoutMk cId="3510086810" sldId="2147483984"/>
              <ac:cxnSpMk id="3" creationId="{99886CAE-FC65-7DE4-328A-12A91B6ED73F}"/>
            </ac:cxnSpMkLst>
          </pc:cxnChg>
          <pc:cxnChg chg="add mod">
            <ac:chgData name="Stephen Souza" userId="4b1856accfb37335" providerId="LiveId" clId="{53DDA595-6D81-4535-BB2A-449148BFBA79}" dt="2022-11-18T16:13:52.429" v="29"/>
            <ac:cxnSpMkLst>
              <pc:docMk/>
              <pc:sldMasterMk cId="276510906" sldId="2147483977"/>
              <pc:sldLayoutMk cId="3510086810" sldId="2147483984"/>
              <ac:cxnSpMk id="5" creationId="{636E03F2-5D2D-D5FC-5AAB-731BD3CA3F4B}"/>
            </ac:cxnSpMkLst>
          </pc:cxnChg>
          <pc:cxnChg chg="del mod">
            <ac:chgData name="Stephen Souza" userId="4b1856accfb37335" providerId="LiveId" clId="{53DDA595-6D81-4535-BB2A-449148BFBA79}" dt="2022-11-18T16:13:51.367" v="28" actId="478"/>
            <ac:cxnSpMkLst>
              <pc:docMk/>
              <pc:sldMasterMk cId="276510906" sldId="2147483977"/>
              <pc:sldLayoutMk cId="3510086810" sldId="2147483984"/>
              <ac:cxnSpMk id="18" creationId="{DD62D3AD-BD6E-44BC-BC65-EDCE78D7E5EE}"/>
            </ac:cxnSpMkLst>
          </pc:cxnChg>
        </pc:sldLayoutChg>
        <pc:sldLayoutChg chg="addSp delSp modSp mod">
          <pc:chgData name="Stephen Souza" userId="4b1856accfb37335" providerId="LiveId" clId="{53DDA595-6D81-4535-BB2A-449148BFBA79}" dt="2022-11-18T16:14:05.385" v="33"/>
          <pc:sldLayoutMkLst>
            <pc:docMk/>
            <pc:sldMasterMk cId="276510906" sldId="2147483977"/>
            <pc:sldLayoutMk cId="4027689062" sldId="2147483985"/>
          </pc:sldLayoutMkLst>
          <pc:spChg chg="add mod">
            <ac:chgData name="Stephen Souza" userId="4b1856accfb37335" providerId="LiveId" clId="{53DDA595-6D81-4535-BB2A-449148BFBA79}" dt="2022-11-18T16:14:05.385" v="33"/>
            <ac:spMkLst>
              <pc:docMk/>
              <pc:sldMasterMk cId="276510906" sldId="2147483977"/>
              <pc:sldLayoutMk cId="4027689062" sldId="2147483985"/>
              <ac:spMk id="5" creationId="{170761B6-16EF-ED46-BE89-3171CEE37F76}"/>
            </ac:spMkLst>
          </pc:spChg>
          <pc:spChg chg="del">
            <ac:chgData name="Stephen Souza" userId="4b1856accfb37335" providerId="LiveId" clId="{53DDA595-6D81-4535-BB2A-449148BFBA79}" dt="2022-11-18T16:14:04.448" v="32" actId="478"/>
            <ac:spMkLst>
              <pc:docMk/>
              <pc:sldMasterMk cId="276510906" sldId="2147483977"/>
              <pc:sldLayoutMk cId="4027689062" sldId="2147483985"/>
              <ac:spMk id="14" creationId="{4B1F68F0-923D-4210-9B64-313D98F8D67A}"/>
            </ac:spMkLst>
          </pc:spChg>
          <pc:spChg chg="del">
            <ac:chgData name="Stephen Souza" userId="4b1856accfb37335" providerId="LiveId" clId="{53DDA595-6D81-4535-BB2A-449148BFBA79}" dt="2022-11-18T16:14:04.448" v="32" actId="478"/>
            <ac:spMkLst>
              <pc:docMk/>
              <pc:sldMasterMk cId="276510906" sldId="2147483977"/>
              <pc:sldLayoutMk cId="4027689062" sldId="2147483985"/>
              <ac:spMk id="16" creationId="{AFC89D2F-E326-44BA-819D-9F7C8DE5ED79}"/>
            </ac:spMkLst>
          </pc:spChg>
          <pc:cxnChg chg="add mod">
            <ac:chgData name="Stephen Souza" userId="4b1856accfb37335" providerId="LiveId" clId="{53DDA595-6D81-4535-BB2A-449148BFBA79}" dt="2022-11-18T16:14:05.385" v="33"/>
            <ac:cxnSpMkLst>
              <pc:docMk/>
              <pc:sldMasterMk cId="276510906" sldId="2147483977"/>
              <pc:sldLayoutMk cId="4027689062" sldId="2147483985"/>
              <ac:cxnSpMk id="6" creationId="{3086D7EF-91AD-F000-042A-7EB713E17ED6}"/>
            </ac:cxnSpMkLst>
          </pc:cxnChg>
          <pc:cxnChg chg="del mod">
            <ac:chgData name="Stephen Souza" userId="4b1856accfb37335" providerId="LiveId" clId="{53DDA595-6D81-4535-BB2A-449148BFBA79}" dt="2022-11-18T16:14:04.448" v="32" actId="478"/>
            <ac:cxnSpMkLst>
              <pc:docMk/>
              <pc:sldMasterMk cId="276510906" sldId="2147483977"/>
              <pc:sldLayoutMk cId="4027689062" sldId="2147483985"/>
              <ac:cxnSpMk id="18" creationId="{5D1B2616-D120-4354-AAEA-CDF5018895B1}"/>
            </ac:cxnSpMkLst>
          </pc:cxnChg>
        </pc:sldLayoutChg>
        <pc:sldLayoutChg chg="addSp delSp modSp mod">
          <pc:chgData name="Stephen Souza" userId="4b1856accfb37335" providerId="LiveId" clId="{53DDA595-6D81-4535-BB2A-449148BFBA79}" dt="2022-11-18T16:13:58.761" v="31"/>
          <pc:sldLayoutMkLst>
            <pc:docMk/>
            <pc:sldMasterMk cId="276510906" sldId="2147483977"/>
            <pc:sldLayoutMk cId="2631412669" sldId="2147483986"/>
          </pc:sldLayoutMkLst>
          <pc:spChg chg="add mod">
            <ac:chgData name="Stephen Souza" userId="4b1856accfb37335" providerId="LiveId" clId="{53DDA595-6D81-4535-BB2A-449148BFBA79}" dt="2022-11-18T16:13:58.761" v="31"/>
            <ac:spMkLst>
              <pc:docMk/>
              <pc:sldMasterMk cId="276510906" sldId="2147483977"/>
              <pc:sldLayoutMk cId="2631412669" sldId="2147483986"/>
              <ac:spMk id="5" creationId="{73BDBFFA-D006-CA95-7C79-95C11ED86D12}"/>
            </ac:spMkLst>
          </pc:spChg>
          <pc:spChg chg="del">
            <ac:chgData name="Stephen Souza" userId="4b1856accfb37335" providerId="LiveId" clId="{53DDA595-6D81-4535-BB2A-449148BFBA79}" dt="2022-11-18T16:13:57.745" v="30" actId="478"/>
            <ac:spMkLst>
              <pc:docMk/>
              <pc:sldMasterMk cId="276510906" sldId="2147483977"/>
              <pc:sldLayoutMk cId="2631412669" sldId="2147483986"/>
              <ac:spMk id="16" creationId="{17692B87-8D50-4015-BBA5-6B6853C21900}"/>
            </ac:spMkLst>
          </pc:spChg>
          <pc:spChg chg="del">
            <ac:chgData name="Stephen Souza" userId="4b1856accfb37335" providerId="LiveId" clId="{53DDA595-6D81-4535-BB2A-449148BFBA79}" dt="2022-11-18T16:13:57.745" v="30" actId="478"/>
            <ac:spMkLst>
              <pc:docMk/>
              <pc:sldMasterMk cId="276510906" sldId="2147483977"/>
              <pc:sldLayoutMk cId="2631412669" sldId="2147483986"/>
              <ac:spMk id="17" creationId="{D6E8DF2B-34AD-4148-8D26-346081E85DF2}"/>
            </ac:spMkLst>
          </pc:spChg>
          <pc:cxnChg chg="add mod">
            <ac:chgData name="Stephen Souza" userId="4b1856accfb37335" providerId="LiveId" clId="{53DDA595-6D81-4535-BB2A-449148BFBA79}" dt="2022-11-18T16:13:58.761" v="31"/>
            <ac:cxnSpMkLst>
              <pc:docMk/>
              <pc:sldMasterMk cId="276510906" sldId="2147483977"/>
              <pc:sldLayoutMk cId="2631412669" sldId="2147483986"/>
              <ac:cxnSpMk id="6" creationId="{58046B45-4323-4195-A167-E716BC8620C1}"/>
            </ac:cxnSpMkLst>
          </pc:cxnChg>
          <pc:cxnChg chg="del mod">
            <ac:chgData name="Stephen Souza" userId="4b1856accfb37335" providerId="LiveId" clId="{53DDA595-6D81-4535-BB2A-449148BFBA79}" dt="2022-11-18T16:13:57.745" v="30" actId="478"/>
            <ac:cxnSpMkLst>
              <pc:docMk/>
              <pc:sldMasterMk cId="276510906" sldId="2147483977"/>
              <pc:sldLayoutMk cId="2631412669" sldId="2147483986"/>
              <ac:cxnSpMk id="19" creationId="{C6812C23-C02B-41DE-A504-C8FDEEB4957B}"/>
            </ac:cxnSpMkLst>
          </pc:cxn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2A9B72-12B0-4A8F-9DD0-FEAADBAA9DAC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502C6-0499-4B76-A2BF-A3FB4C1BF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343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185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966849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743334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28600" y="152400"/>
            <a:ext cx="8382000" cy="1600200"/>
          </a:xfrm>
        </p:spPr>
        <p:txBody>
          <a:bodyPr/>
          <a:lstStyle>
            <a:lvl1pPr marL="0" indent="0" algn="l">
              <a:buNone/>
              <a:defRPr b="0" cap="none" spc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676400" y="2057400"/>
            <a:ext cx="6400800" cy="3474720"/>
          </a:xfrm>
        </p:spPr>
        <p:txBody>
          <a:bodyPr/>
          <a:lstStyle>
            <a:lvl1pPr marL="228600" indent="-182880">
              <a:buClrTx/>
              <a:buFont typeface="Wingdings" panose="05000000000000000000" pitchFamily="2" charset="2"/>
              <a:buChar char="§"/>
              <a:defRPr/>
            </a:lvl1pPr>
            <a:lvl2pPr marL="548640" indent="-182880">
              <a:buClrTx/>
              <a:buFont typeface="Wingdings" panose="05000000000000000000" pitchFamily="2" charset="2"/>
              <a:buChar char="§"/>
              <a:defRPr/>
            </a:lvl2pPr>
            <a:lvl3pPr marL="822960" indent="-182880">
              <a:buClrTx/>
              <a:buFont typeface="Wingdings" panose="05000000000000000000" pitchFamily="2" charset="2"/>
              <a:buChar char="§"/>
              <a:defRPr/>
            </a:lvl3pPr>
            <a:lvl4pPr marL="1097280" indent="-182880">
              <a:buClrTx/>
              <a:buFont typeface="Wingdings" panose="05000000000000000000" pitchFamily="2" charset="2"/>
              <a:buChar char="§"/>
              <a:defRPr/>
            </a:lvl4pPr>
            <a:lvl5pPr marL="1389888" indent="-182880">
              <a:buClrTx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331737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8229600" cy="838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524000"/>
            <a:ext cx="4038600" cy="45259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online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524000"/>
            <a:ext cx="4038600" cy="45259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5261830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8259122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24769598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621" y="2359262"/>
            <a:ext cx="7408333" cy="3450696"/>
          </a:xfrm>
        </p:spPr>
        <p:txBody>
          <a:bodyPr/>
          <a:lstStyle>
            <a:lvl1pPr marL="342900" indent="-342900"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lvl1pPr>
            <a:lvl2pPr marL="644843" indent="-342900"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lvl2pPr>
            <a:lvl3pPr marL="969963" indent="-342900"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lvl3pPr>
            <a:lvl4pPr marL="1200150" indent="-285750"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lvl4pPr>
            <a:lvl5pPr marL="1520190" indent="-285750"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2527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3069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9974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9313574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000097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5522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7208E8C-A4E5-CB07-438A-F7F119D60132}"/>
              </a:ext>
            </a:extLst>
          </p:cNvPr>
          <p:cNvSpPr txBox="1"/>
          <p:nvPr userDrawn="1"/>
        </p:nvSpPr>
        <p:spPr>
          <a:xfrm>
            <a:off x="30481" y="6460123"/>
            <a:ext cx="685800" cy="338554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bg1"/>
                </a:solidFill>
                <a:latin typeface="Brush Script MT" panose="03060802040406070304" pitchFamily="66" charset="0"/>
              </a:rPr>
              <a:t>CWC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36E03F2-5D2D-D5FC-5AAB-731BD3CA3F4B}"/>
              </a:ext>
            </a:extLst>
          </p:cNvPr>
          <p:cNvCxnSpPr>
            <a:cxnSpLocks/>
            <a:stCxn id="4" idx="3"/>
          </p:cNvCxnSpPr>
          <p:nvPr userDrawn="1"/>
        </p:nvCxnSpPr>
        <p:spPr>
          <a:xfrm>
            <a:off x="716281" y="6629400"/>
            <a:ext cx="8381999" cy="4843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086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0761B6-16EF-ED46-BE89-3171CEE37F76}"/>
              </a:ext>
            </a:extLst>
          </p:cNvPr>
          <p:cNvSpPr txBox="1"/>
          <p:nvPr userDrawn="1"/>
        </p:nvSpPr>
        <p:spPr>
          <a:xfrm>
            <a:off x="30481" y="6460123"/>
            <a:ext cx="685800" cy="338554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bg1"/>
                </a:solidFill>
                <a:latin typeface="Brush Script MT" panose="03060802040406070304" pitchFamily="66" charset="0"/>
              </a:rPr>
              <a:t>CWC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86D7EF-91AD-F000-042A-7EB713E17ED6}"/>
              </a:ext>
            </a:extLst>
          </p:cNvPr>
          <p:cNvCxnSpPr>
            <a:cxnSpLocks/>
            <a:stCxn id="5" idx="3"/>
          </p:cNvCxnSpPr>
          <p:nvPr userDrawn="1"/>
        </p:nvCxnSpPr>
        <p:spPr>
          <a:xfrm>
            <a:off x="716281" y="6629400"/>
            <a:ext cx="8381999" cy="4843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689062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BDBFFA-D006-CA95-7C79-95C11ED86D12}"/>
              </a:ext>
            </a:extLst>
          </p:cNvPr>
          <p:cNvSpPr txBox="1"/>
          <p:nvPr userDrawn="1"/>
        </p:nvSpPr>
        <p:spPr>
          <a:xfrm>
            <a:off x="30481" y="6460123"/>
            <a:ext cx="685800" cy="338554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bg1"/>
                </a:solidFill>
                <a:latin typeface="Brush Script MT" panose="03060802040406070304" pitchFamily="66" charset="0"/>
              </a:rPr>
              <a:t>CWC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8046B45-4323-4195-A167-E716BC8620C1}"/>
              </a:ext>
            </a:extLst>
          </p:cNvPr>
          <p:cNvCxnSpPr>
            <a:cxnSpLocks/>
            <a:stCxn id="5" idx="3"/>
          </p:cNvCxnSpPr>
          <p:nvPr userDrawn="1"/>
        </p:nvCxnSpPr>
        <p:spPr>
          <a:xfrm>
            <a:off x="716281" y="6629400"/>
            <a:ext cx="8381999" cy="4843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1412669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92024" y="230028"/>
            <a:ext cx="868375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192024" y="1369034"/>
            <a:ext cx="88757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0333" y="247644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4152" y="2152231"/>
            <a:ext cx="8443696" cy="3957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50824B-A6CD-4E0E-AF1A-FCD432462FA9}"/>
              </a:ext>
            </a:extLst>
          </p:cNvPr>
          <p:cNvSpPr txBox="1"/>
          <p:nvPr/>
        </p:nvSpPr>
        <p:spPr>
          <a:xfrm>
            <a:off x="30481" y="6460123"/>
            <a:ext cx="685800" cy="338554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bg1"/>
                </a:solidFill>
                <a:latin typeface="Brush Script MT" panose="03060802040406070304" pitchFamily="66" charset="0"/>
              </a:rPr>
              <a:t>CWC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DCC2257-09A0-4CEB-B4E6-F176531964A8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716281" y="6629400"/>
            <a:ext cx="8381999" cy="4843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510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  <p:sldLayoutId id="2147483989" r:id="rId12"/>
    <p:sldLayoutId id="2147483990" r:id="rId13"/>
    <p:sldLayoutId id="2147483991" r:id="rId14"/>
    <p:sldLayoutId id="2147483992" r:id="rId15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tx2">
            <a:lumMod val="75000"/>
          </a:schemeClr>
        </a:buClr>
        <a:buSzPct val="100000"/>
        <a:buFont typeface="Arial" panose="020B0604020202020204" pitchFamily="34" charset="0"/>
        <a:buChar char="•"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tx2">
            <a:lumMod val="75000"/>
          </a:schemeClr>
        </a:buClr>
        <a:buSzPct val="100000"/>
        <a:buFont typeface="Arial" panose="020B0604020202020204" pitchFamily="34" charset="0"/>
        <a:buChar char="•"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tx2">
            <a:lumMod val="75000"/>
          </a:schemeClr>
        </a:buClr>
        <a:buSzPct val="100000"/>
        <a:buFont typeface="Arial" panose="020B0604020202020204" pitchFamily="34" charset="0"/>
        <a:buChar char="•"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tx2">
            <a:lumMod val="75000"/>
          </a:schemeClr>
        </a:buClr>
        <a:buSzPct val="100000"/>
        <a:buFont typeface="Arial" panose="020B0604020202020204" pitchFamily="34" charset="0"/>
        <a:buChar char="•"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tx2">
            <a:lumMod val="75000"/>
          </a:schemeClr>
        </a:buClr>
        <a:buSzPct val="100000"/>
        <a:buFont typeface="Arial" panose="020B0604020202020204" pitchFamily="34" charset="0"/>
        <a:buChar char="•"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google.com/url?sa=i&amp;rct=j&amp;q=&amp;esrc=s&amp;source=images&amp;cd=&amp;cad=rja&amp;uact=8&amp;ved=0ahUKEwiB8PGryd3TAhWIOiYKHeMsDTYQjRwIBw&amp;url=http://www.elibrary.dep.state.pa.us/dsweb/GetRendition/Document-48473/html&amp;psig=AFQjCNGUt-nqnvANlFze93MPB-oqvCwk6g&amp;ust=1494239257705213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google.com/url?sa=i&amp;rct=j&amp;q=&amp;esrc=s&amp;source=images&amp;cd=&amp;ved=0ahUKEwimzd69iofXAhUl9YMKHRrvBQ0QjRwIBw&amp;url=https://extension.umaine.edu/maineclimatenews/home/adapting-to-extreme-rainfall/&amp;psig=AOvVaw0TEgGb6fgE7eeB80igeI6O&amp;ust=1508859674868882" TargetMode="Externa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691" y="1143000"/>
            <a:ext cx="8686800" cy="2152650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US" sz="5400" b="1" dirty="0"/>
              <a:t>Converting and Retrofitting Conventional </a:t>
            </a:r>
            <a:r>
              <a:rPr lang="en-US" sz="5400" b="1" dirty="0">
                <a:effectLst/>
              </a:rPr>
              <a:t>Detention Basins</a:t>
            </a:r>
            <a:endParaRPr lang="en-US" sz="5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06DC2C-6281-48F0-06F9-DA3A70359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691" y="4117109"/>
            <a:ext cx="8686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8993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914400"/>
          </a:xfrm>
        </p:spPr>
        <p:txBody>
          <a:bodyPr/>
          <a:lstStyle/>
          <a:p>
            <a:r>
              <a:rPr lang="en-US" dirty="0"/>
              <a:t>Control Smaller Frequent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680938" cy="4038600"/>
          </a:xfrm>
        </p:spPr>
        <p:txBody>
          <a:bodyPr anchor="t">
            <a:normAutofit lnSpcReduction="10000"/>
          </a:bodyPr>
          <a:lstStyle/>
          <a:p>
            <a:r>
              <a:rPr lang="en-US" sz="3600" dirty="0">
                <a:effectLst/>
              </a:rPr>
              <a:t>1yr-24 hr storm = 2.75”</a:t>
            </a:r>
          </a:p>
          <a:p>
            <a:r>
              <a:rPr lang="en-US" sz="3600" dirty="0">
                <a:effectLst/>
              </a:rPr>
              <a:t>2yr -24 hr storm = 3.3” </a:t>
            </a:r>
          </a:p>
          <a:p>
            <a:pPr marL="749808" lvl="2" indent="0">
              <a:buNone/>
            </a:pPr>
            <a:r>
              <a:rPr lang="en-US" sz="2000" dirty="0">
                <a:effectLst/>
              </a:rPr>
              <a:t>(</a:t>
            </a:r>
            <a:r>
              <a:rPr lang="en-US" altLang="en-US" sz="2000" dirty="0">
                <a:effectLst/>
                <a:cs typeface="Tahoma" panose="020B0604030504040204" pitchFamily="34" charset="0"/>
              </a:rPr>
              <a:t>https://www.nrcs.usda.gov</a:t>
            </a:r>
            <a:r>
              <a:rPr lang="en-US" altLang="en-US" sz="2000" dirty="0">
                <a:effectLst/>
              </a:rPr>
              <a:t>)</a:t>
            </a:r>
          </a:p>
          <a:p>
            <a:r>
              <a:rPr lang="en-US" sz="3600" dirty="0">
                <a:effectLst/>
              </a:rPr>
              <a:t>Capture and retain </a:t>
            </a:r>
            <a:r>
              <a:rPr lang="en-US" sz="3600" u="sng" dirty="0">
                <a:effectLst/>
              </a:rPr>
              <a:t>entire</a:t>
            </a:r>
            <a:r>
              <a:rPr lang="en-US" sz="3600" dirty="0">
                <a:effectLst/>
              </a:rPr>
              <a:t> runoff volume of 1 and 2 year events </a:t>
            </a:r>
          </a:p>
          <a:p>
            <a:r>
              <a:rPr lang="en-US" sz="3600" dirty="0">
                <a:effectLst/>
              </a:rPr>
              <a:t>Eliminates runoff generated by 93-95% of all storms occurring annually</a:t>
            </a:r>
          </a:p>
          <a:p>
            <a:endParaRPr lang="en-US" sz="3600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867400"/>
            <a:ext cx="9144000" cy="95410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+mj-lt"/>
              </a:rPr>
              <a:t>1 yr event over a 15% impervious 1-acre lot generates  ~10,000 gallons of runoff</a:t>
            </a:r>
          </a:p>
        </p:txBody>
      </p:sp>
    </p:spTree>
    <p:extLst>
      <p:ext uri="{BB962C8B-B14F-4D97-AF65-F5344CB8AC3E}">
        <p14:creationId xmlns:p14="http://schemas.microsoft.com/office/powerpoint/2010/main" val="284870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D084A7-DFBE-4A0E-92A4-31435E0C8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97" y="1582132"/>
            <a:ext cx="6301347" cy="480060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Quickly concentrate runoff.</a:t>
            </a:r>
          </a:p>
          <a:p>
            <a:r>
              <a:rPr lang="en-US" sz="3200" dirty="0"/>
              <a:t>Route runoff to centralized detention basin.</a:t>
            </a:r>
          </a:p>
          <a:p>
            <a:r>
              <a:rPr lang="en-US" sz="3200" dirty="0"/>
              <a:t>Store runoff for a fixed time and release at controlled rate.</a:t>
            </a:r>
          </a:p>
          <a:p>
            <a:r>
              <a:rPr lang="en-US" sz="3200" dirty="0"/>
              <a:t>Results:</a:t>
            </a:r>
          </a:p>
          <a:p>
            <a:pPr lvl="1"/>
            <a:r>
              <a:rPr lang="en-US" sz="3000" dirty="0"/>
              <a:t>Peak flow decreased…but</a:t>
            </a:r>
          </a:p>
          <a:p>
            <a:pPr lvl="1"/>
            <a:r>
              <a:rPr lang="en-US" sz="3000" dirty="0"/>
              <a:t>Minimal volume reduction.</a:t>
            </a:r>
          </a:p>
          <a:p>
            <a:pPr lvl="1"/>
            <a:r>
              <a:rPr lang="en-US" sz="3000" dirty="0"/>
              <a:t>Little recharge.</a:t>
            </a:r>
          </a:p>
          <a:p>
            <a:pPr lvl="1"/>
            <a:r>
              <a:rPr lang="en-US" sz="3000" dirty="0"/>
              <a:t>Low amt of pollutant removal.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A85BDA-B341-43A0-9F20-AB1836848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98" y="533401"/>
            <a:ext cx="8686801" cy="838200"/>
          </a:xfrm>
        </p:spPr>
        <p:txBody>
          <a:bodyPr>
            <a:normAutofit/>
          </a:bodyPr>
          <a:lstStyle/>
          <a:p>
            <a:r>
              <a:rPr lang="en-US" sz="3600" dirty="0"/>
              <a:t>Standard Detention Approach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22B3B4-7916-454F-856B-4BDCCFBA636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9181" y="3098241"/>
            <a:ext cx="2259317" cy="1456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D1FD01-65D1-41AF-9D3B-FAFE3486F4A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9182" y="4751034"/>
            <a:ext cx="2291918" cy="1791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110663-49E8-4819-A058-C16CAC73A22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3469" y="1381623"/>
            <a:ext cx="2327631" cy="1572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9F5F763B-2D40-4500-A56D-30466568897E}"/>
              </a:ext>
            </a:extLst>
          </p:cNvPr>
          <p:cNvSpPr/>
          <p:nvPr/>
        </p:nvSpPr>
        <p:spPr>
          <a:xfrm>
            <a:off x="7288567" y="2645546"/>
            <a:ext cx="887767" cy="108307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3A9562A0-47FA-4DB1-833D-D6702CFECF03}"/>
              </a:ext>
            </a:extLst>
          </p:cNvPr>
          <p:cNvSpPr/>
          <p:nvPr/>
        </p:nvSpPr>
        <p:spPr>
          <a:xfrm>
            <a:off x="7288566" y="4217566"/>
            <a:ext cx="887767" cy="108307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806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 result for Post development hydrograph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790700"/>
            <a:ext cx="59436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Source:</a:t>
            </a:r>
            <a:r>
              <a:rPr kumimoji="0" lang="en-US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Pennsylvania Stormwater Management Manual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DCC1A9C4-545F-4C6A-8E36-077378CC4079}"/>
              </a:ext>
            </a:extLst>
          </p:cNvPr>
          <p:cNvSpPr txBox="1">
            <a:spLocks noChangeArrowheads="1"/>
          </p:cNvSpPr>
          <p:nvPr/>
        </p:nvSpPr>
        <p:spPr>
          <a:xfrm>
            <a:off x="6781800" y="2971800"/>
            <a:ext cx="2057400" cy="2209800"/>
          </a:xfrm>
          <a:prstGeom prst="rect">
            <a:avLst/>
          </a:prstGeom>
          <a:solidFill>
            <a:schemeClr val="tx2"/>
          </a:solidFill>
          <a:ln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en-US" sz="2400" dirty="0">
                <a:solidFill>
                  <a:schemeClr val="bg1"/>
                </a:solidFill>
              </a:rPr>
              <a:t>Detention does reduce peak flow…but not much more</a:t>
            </a:r>
          </a:p>
        </p:txBody>
      </p:sp>
    </p:spTree>
    <p:extLst>
      <p:ext uri="{BB962C8B-B14F-4D97-AF65-F5344CB8AC3E}">
        <p14:creationId xmlns:p14="http://schemas.microsoft.com/office/powerpoint/2010/main" val="2421503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638670"/>
            <a:ext cx="4305300" cy="4708864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 For Barnegat Bay we also need to… </a:t>
            </a:r>
          </a:p>
          <a:p>
            <a:r>
              <a:rPr lang="en-US" dirty="0"/>
              <a:t>Reduce off site runoff volume.</a:t>
            </a:r>
          </a:p>
          <a:p>
            <a:r>
              <a:rPr lang="en-US" dirty="0"/>
              <a:t>Maximize recharge  of precipitation.</a:t>
            </a:r>
          </a:p>
          <a:p>
            <a:r>
              <a:rPr lang="en-US" dirty="0"/>
              <a:t>Remove or reduce pollutants… including nitrogen and phosphorus.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199511"/>
            <a:ext cx="8229600" cy="1252728"/>
          </a:xfrm>
          <a:noFill/>
        </p:spPr>
        <p:txBody>
          <a:bodyPr>
            <a:noAutofit/>
          </a:bodyPr>
          <a:lstStyle/>
          <a:p>
            <a:r>
              <a:rPr lang="en-US" sz="4000" dirty="0"/>
              <a:t>Detention Can’t Solve </a:t>
            </a:r>
            <a:br>
              <a:rPr lang="en-US" sz="4000" dirty="0"/>
            </a:br>
            <a:r>
              <a:rPr lang="en-US" sz="4000" dirty="0"/>
              <a:t>All Runoff Problems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FA3809-0004-4000-84A7-D523671B6E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9879" y="1493967"/>
            <a:ext cx="4217421" cy="4936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8172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9B80A0-0BE5-B95A-3C2E-914A71B4F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828800"/>
            <a:ext cx="4953000" cy="4648200"/>
          </a:xfrm>
        </p:spPr>
        <p:txBody>
          <a:bodyPr>
            <a:normAutofit/>
          </a:bodyPr>
          <a:lstStyle/>
          <a:p>
            <a:r>
              <a:rPr lang="en-US" dirty="0"/>
              <a:t>Large amount of development in Barnegat Bay relies on basic detention basins to manage runoff.</a:t>
            </a:r>
          </a:p>
          <a:p>
            <a:r>
              <a:rPr lang="en-US" dirty="0"/>
              <a:t>Each existing detention basin is an opportunity for better SW management.</a:t>
            </a:r>
          </a:p>
          <a:p>
            <a:r>
              <a:rPr lang="en-US" dirty="0"/>
              <a:t>Need to be converted into bioretention or bio-infiltration basins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6A66C7C-F29A-0537-3DF6-C41195643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52728"/>
          </a:xfrm>
        </p:spPr>
        <p:txBody>
          <a:bodyPr/>
          <a:lstStyle/>
          <a:p>
            <a:r>
              <a:rPr lang="en-US" dirty="0"/>
              <a:t>Detention Basins Retrofit</a:t>
            </a:r>
          </a:p>
        </p:txBody>
      </p:sp>
      <p:pic>
        <p:nvPicPr>
          <p:cNvPr id="5" name="Picture 4" descr="100_2070">
            <a:extLst>
              <a:ext uri="{FF2B5EF4-FFF2-40B4-BE49-F238E27FC236}">
                <a16:creationId xmlns:a16="http://schemas.microsoft.com/office/drawing/2014/main" id="{F49CB58D-FA47-4F33-4949-70BB0C5A7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1371600"/>
            <a:ext cx="3581400" cy="2398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100_1939">
            <a:extLst>
              <a:ext uri="{FF2B5EF4-FFF2-40B4-BE49-F238E27FC236}">
                <a16:creationId xmlns:a16="http://schemas.microsoft.com/office/drawing/2014/main" id="{7482AD6B-7A0E-031E-A51E-843885E09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5369" y="4235885"/>
            <a:ext cx="3470031" cy="2317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allout: Down Arrow 7">
            <a:extLst>
              <a:ext uri="{FF2B5EF4-FFF2-40B4-BE49-F238E27FC236}">
                <a16:creationId xmlns:a16="http://schemas.microsoft.com/office/drawing/2014/main" id="{246FEEDD-F8A2-16FE-0395-2BA11F3778DF}"/>
              </a:ext>
            </a:extLst>
          </p:cNvPr>
          <p:cNvSpPr/>
          <p:nvPr/>
        </p:nvSpPr>
        <p:spPr>
          <a:xfrm>
            <a:off x="6019800" y="3245285"/>
            <a:ext cx="2514600" cy="1981200"/>
          </a:xfrm>
          <a:prstGeom prst="downArrowCallou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So how do we get from this...</a:t>
            </a:r>
          </a:p>
          <a:p>
            <a:pPr algn="ctr"/>
            <a:r>
              <a:rPr lang="en-US" sz="2800" dirty="0"/>
              <a:t>to this</a:t>
            </a:r>
          </a:p>
        </p:txBody>
      </p:sp>
    </p:spTree>
    <p:extLst>
      <p:ext uri="{BB962C8B-B14F-4D97-AF65-F5344CB8AC3E}">
        <p14:creationId xmlns:p14="http://schemas.microsoft.com/office/powerpoint/2010/main" val="3586356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9604" y="1954143"/>
            <a:ext cx="5090609" cy="429468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800" dirty="0">
                <a:cs typeface="Arial" panose="020B0604020202020204" pitchFamily="34" charset="0"/>
              </a:rPr>
              <a:t>Use soils and plants to passively treat runoff.</a:t>
            </a:r>
          </a:p>
          <a:p>
            <a:r>
              <a:rPr lang="en-US" altLang="en-US" sz="2800" dirty="0"/>
              <a:t>Keep runoff on site for as long as possible; retain, assimilate and recharge!</a:t>
            </a:r>
          </a:p>
          <a:p>
            <a:r>
              <a:rPr lang="en-US" altLang="en-US" sz="2800" dirty="0"/>
              <a:t>Focus on smaller storm events (0.5, 1, and 2-year storms).</a:t>
            </a:r>
          </a:p>
          <a:p>
            <a:r>
              <a:rPr lang="en-US" altLang="en-US" sz="2800" dirty="0"/>
              <a:t>But scalable…works for small and large catchment areas.</a:t>
            </a:r>
          </a:p>
          <a:p>
            <a:endParaRPr lang="en-US" sz="2800" dirty="0"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9100" y="304800"/>
            <a:ext cx="8229600" cy="1143000"/>
          </a:xfrm>
        </p:spPr>
        <p:txBody>
          <a:bodyPr/>
          <a:lstStyle/>
          <a:p>
            <a:r>
              <a:rPr lang="en-US" dirty="0">
                <a:effectLst/>
                <a:latin typeface="+mn-lt"/>
                <a:cs typeface="Arial" panose="020B0604020202020204" pitchFamily="34" charset="0"/>
              </a:rPr>
              <a:t>The Bioretention Approach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B71BC4-96F7-4FB9-99F0-55F8FE645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9485" y="1785105"/>
            <a:ext cx="3347489" cy="2227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3500CD-BD16-4721-AAC3-4BE03D99009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9485" y="4190260"/>
            <a:ext cx="3338282" cy="2379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5481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0FDF81-0686-4D0D-9528-3CA10C65DB3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D32E87-98F1-40BF-9268-C3330F683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802" y="1840248"/>
            <a:ext cx="8693859" cy="4774560"/>
          </a:xfrm>
          <a:solidFill>
            <a:srgbClr val="D9D9D9">
              <a:alpha val="74902"/>
            </a:srgbClr>
          </a:solidFill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Naturalization – Minimal modification of the existing basin, no reconditioning of basin soils and no re-planting…basin allowed to “go fallow”.</a:t>
            </a:r>
          </a:p>
          <a:p>
            <a:pPr>
              <a:buClr>
                <a:schemeClr val="tx1"/>
              </a:buClr>
            </a:pP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Retrofit – Involves an extensive modification of the existing basin including reconditioning of the soils and re-planting of basin with specific types of plants.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2844C38-E757-4932-B30E-6E4579B86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7573"/>
            <a:ext cx="8229600" cy="1252728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Beyond Detention</a:t>
            </a:r>
          </a:p>
        </p:txBody>
      </p:sp>
    </p:spTree>
    <p:extLst>
      <p:ext uri="{BB962C8B-B14F-4D97-AF65-F5344CB8AC3E}">
        <p14:creationId xmlns:p14="http://schemas.microsoft.com/office/powerpoint/2010/main" val="1703607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-19050" y="0"/>
            <a:ext cx="9144000" cy="685107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2800" y="5690754"/>
            <a:ext cx="513172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Total Drainage Area 76.8 acres</a:t>
            </a:r>
          </a:p>
        </p:txBody>
      </p:sp>
      <p:sp>
        <p:nvSpPr>
          <p:cNvPr id="5" name="Freeform 4"/>
          <p:cNvSpPr/>
          <p:nvPr/>
        </p:nvSpPr>
        <p:spPr>
          <a:xfrm>
            <a:off x="5860473" y="1787236"/>
            <a:ext cx="379078" cy="2923309"/>
          </a:xfrm>
          <a:custGeom>
            <a:avLst/>
            <a:gdLst>
              <a:gd name="connsiteX0" fmla="*/ 0 w 379078"/>
              <a:gd name="connsiteY0" fmla="*/ 0 h 2923309"/>
              <a:gd name="connsiteX1" fmla="*/ 235527 w 379078"/>
              <a:gd name="connsiteY1" fmla="*/ 1136073 h 2923309"/>
              <a:gd name="connsiteX2" fmla="*/ 374072 w 379078"/>
              <a:gd name="connsiteY2" fmla="*/ 1496291 h 2923309"/>
              <a:gd name="connsiteX3" fmla="*/ 332509 w 379078"/>
              <a:gd name="connsiteY3" fmla="*/ 2133600 h 2923309"/>
              <a:gd name="connsiteX4" fmla="*/ 180109 w 379078"/>
              <a:gd name="connsiteY4" fmla="*/ 2923309 h 2923309"/>
              <a:gd name="connsiteX5" fmla="*/ 180109 w 379078"/>
              <a:gd name="connsiteY5" fmla="*/ 2923309 h 292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9078" h="2923309">
                <a:moveTo>
                  <a:pt x="0" y="0"/>
                </a:moveTo>
                <a:cubicBezTo>
                  <a:pt x="86591" y="443345"/>
                  <a:pt x="173182" y="886691"/>
                  <a:pt x="235527" y="1136073"/>
                </a:cubicBezTo>
                <a:cubicBezTo>
                  <a:pt x="297872" y="1385455"/>
                  <a:pt x="357908" y="1330036"/>
                  <a:pt x="374072" y="1496291"/>
                </a:cubicBezTo>
                <a:cubicBezTo>
                  <a:pt x="390236" y="1662546"/>
                  <a:pt x="364836" y="1895764"/>
                  <a:pt x="332509" y="2133600"/>
                </a:cubicBezTo>
                <a:cubicBezTo>
                  <a:pt x="300182" y="2371436"/>
                  <a:pt x="180109" y="2923309"/>
                  <a:pt x="180109" y="2923309"/>
                </a:cubicBezTo>
                <a:lnTo>
                  <a:pt x="180109" y="2923309"/>
                </a:lnTo>
              </a:path>
            </a:pathLst>
          </a:cu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8400" y="2963871"/>
            <a:ext cx="1524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Inflow 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38800" y="4248880"/>
            <a:ext cx="1524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Inflow 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57567" y="2159576"/>
            <a:ext cx="1524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Outflow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5410200" y="4038600"/>
            <a:ext cx="228600" cy="406924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715000" y="2516832"/>
            <a:ext cx="335012" cy="230833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927764" y="3206096"/>
            <a:ext cx="625186" cy="42794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878A0507-EB70-466F-B2C6-A8B8A5A94291}"/>
              </a:ext>
            </a:extLst>
          </p:cNvPr>
          <p:cNvSpPr txBox="1">
            <a:spLocks/>
          </p:cNvSpPr>
          <p:nvPr/>
        </p:nvSpPr>
        <p:spPr>
          <a:xfrm>
            <a:off x="-19050" y="-27011"/>
            <a:ext cx="9163050" cy="12192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</a:rPr>
              <a:t>Laurel Commons, Toms River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Carnation Circle Basin Retrofit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1731799-470C-D960-D635-A0C7BD5C0BF7}"/>
              </a:ext>
            </a:extLst>
          </p:cNvPr>
          <p:cNvSpPr/>
          <p:nvPr/>
        </p:nvSpPr>
        <p:spPr>
          <a:xfrm>
            <a:off x="4095417" y="2346759"/>
            <a:ext cx="2057400" cy="1955224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504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-13855" y="612775"/>
            <a:ext cx="8534400" cy="914400"/>
          </a:xfrm>
          <a:solidFill>
            <a:schemeClr val="bg1"/>
          </a:solidFill>
        </p:spPr>
        <p:txBody>
          <a:bodyPr/>
          <a:lstStyle/>
          <a:p>
            <a:r>
              <a:rPr lang="en-US" altLang="en-US" dirty="0"/>
              <a:t>Converted Detention Basin</a:t>
            </a:r>
          </a:p>
        </p:txBody>
      </p:sp>
      <p:pic>
        <p:nvPicPr>
          <p:cNvPr id="5122" name="Picture 2" descr="C:\Users\ssouza\Desktop\Documents\0679.003 ALS-319Grant\CarnationCircleRelated\Pics\image 3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223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souza\Desktop\Documents\0679.003 ALS-319Grant\CarnationCircleRelated\Pics\Clay 3 Laurel Common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9326" y="0"/>
            <a:ext cx="48946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458261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274515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/>
              <a:t>Carnation Circle Basin Improvements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686800" cy="4572000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3200" dirty="0"/>
              <a:t>Convert detention basin into bioretention basin.</a:t>
            </a:r>
          </a:p>
          <a:p>
            <a:pPr>
              <a:lnSpc>
                <a:spcPct val="80000"/>
              </a:lnSpc>
            </a:pPr>
            <a:r>
              <a:rPr lang="en-US" sz="3200" dirty="0"/>
              <a:t>Increase nitrogen removal and infiltration, reduce overall maintenance, decrease off-site stormwater volume discharge.</a:t>
            </a:r>
          </a:p>
          <a:p>
            <a:pPr>
              <a:lnSpc>
                <a:spcPct val="80000"/>
              </a:lnSpc>
            </a:pPr>
            <a:r>
              <a:rPr lang="en-US" sz="3200" dirty="0"/>
              <a:t>Keep things simple…work with existing infrastructure.  </a:t>
            </a:r>
          </a:p>
          <a:p>
            <a:pPr>
              <a:lnSpc>
                <a:spcPct val="80000"/>
              </a:lnSpc>
            </a:pPr>
            <a:r>
              <a:rPr lang="en-US" sz="3200" dirty="0"/>
              <a:t>Proximity to adjacent houses required advanced meetings with public to address issues such as flooding, mosquitos, aesthetics, etc. </a:t>
            </a:r>
          </a:p>
        </p:txBody>
      </p:sp>
    </p:spTree>
    <p:extLst>
      <p:ext uri="{BB962C8B-B14F-4D97-AF65-F5344CB8AC3E}">
        <p14:creationId xmlns:p14="http://schemas.microsoft.com/office/powerpoint/2010/main" val="484192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F2797A-8940-4C70-A54A-A5016B2EE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219200"/>
            <a:ext cx="8661960" cy="1524000"/>
          </a:xfrm>
        </p:spPr>
        <p:txBody>
          <a:bodyPr>
            <a:noAutofit/>
          </a:bodyPr>
          <a:lstStyle/>
          <a:p>
            <a:r>
              <a:rPr lang="en-US" sz="6600" dirty="0"/>
              <a:t>The Need to Tame </a:t>
            </a:r>
            <a:br>
              <a:rPr lang="en-US" sz="6600" dirty="0"/>
            </a:br>
            <a:r>
              <a:rPr lang="en-US" sz="6600" dirty="0"/>
              <a:t>Stormwater Runoff</a:t>
            </a:r>
          </a:p>
        </p:txBody>
      </p:sp>
    </p:spTree>
    <p:extLst>
      <p:ext uri="{BB962C8B-B14F-4D97-AF65-F5344CB8AC3E}">
        <p14:creationId xmlns:p14="http://schemas.microsoft.com/office/powerpoint/2010/main" val="27422484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911352"/>
          </a:xfrm>
        </p:spPr>
        <p:txBody>
          <a:bodyPr>
            <a:normAutofit fontScale="90000"/>
          </a:bodyPr>
          <a:lstStyle/>
          <a:p>
            <a:r>
              <a:rPr lang="en-US" dirty="0"/>
              <a:t>Carnation Circle Basin Improvements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97552"/>
          </a:xfrm>
        </p:spPr>
        <p:txBody>
          <a:bodyPr>
            <a:normAutofit fontScale="40000" lnSpcReduction="20000"/>
          </a:bodyPr>
          <a:lstStyle/>
          <a:p>
            <a:r>
              <a:rPr lang="en-US" sz="7000" dirty="0"/>
              <a:t>Basic approach – </a:t>
            </a:r>
          </a:p>
          <a:p>
            <a:pPr marL="560070" lvl="1" indent="-285750"/>
            <a:r>
              <a:rPr lang="en-US" sz="7000" dirty="0"/>
              <a:t>“Skim off” compacted soil / expose native soils.</a:t>
            </a:r>
          </a:p>
          <a:p>
            <a:pPr marL="560070" lvl="1" indent="-285750"/>
            <a:r>
              <a:rPr lang="en-US" sz="7000" dirty="0"/>
              <a:t>Amend sandy sub-soils with organic compost.</a:t>
            </a:r>
          </a:p>
          <a:p>
            <a:pPr marL="560070" lvl="1" indent="-285750"/>
            <a:r>
              <a:rPr lang="en-US" sz="7000" dirty="0"/>
              <a:t>Slow and detain flow using gravel check dams/weirs.</a:t>
            </a:r>
          </a:p>
          <a:p>
            <a:pPr marL="560070" lvl="1" indent="-285750"/>
            <a:r>
              <a:rPr lang="en-US" sz="7000" dirty="0"/>
              <a:t>Plant with deep rooted meadow grasses having low maintenance requirements and compliment with flowering plants.</a:t>
            </a:r>
          </a:p>
          <a:p>
            <a:pPr marL="560070" lvl="1" indent="-285750"/>
            <a:r>
              <a:rPr lang="en-US" sz="7000" dirty="0"/>
              <a:t>Establish renovated basin as a no-mow area </a:t>
            </a:r>
          </a:p>
          <a:p>
            <a:pPr marL="285750" indent="-285750"/>
            <a:r>
              <a:rPr lang="en-US" sz="7500" dirty="0"/>
              <a:t>The project’s total area of disturbance &gt; 30,000 square feet.</a:t>
            </a:r>
          </a:p>
          <a:p>
            <a:endParaRPr lang="en-US" dirty="0"/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070164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911352"/>
          </a:xfrm>
        </p:spPr>
        <p:txBody>
          <a:bodyPr>
            <a:normAutofit fontScale="90000"/>
          </a:bodyPr>
          <a:lstStyle/>
          <a:p>
            <a:r>
              <a:rPr lang="en-US"/>
              <a:t>Carnation Circle Basin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703652"/>
            <a:ext cx="8610600" cy="477334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Soil amendments included the placement of two (2) to three (3) inches of leaf compost spread evenly over the soil amendment area. </a:t>
            </a:r>
          </a:p>
          <a:p>
            <a:r>
              <a:rPr lang="en-US" dirty="0"/>
              <a:t>Compost exclusively matured, decomposed deciduous leaves with less than 5% dry weight of woody or green yard debris materials. </a:t>
            </a:r>
          </a:p>
          <a:p>
            <a:r>
              <a:rPr lang="en-US" dirty="0"/>
              <a:t>Compost tilled into basin bottom to minimum depth of 12 inches.  </a:t>
            </a:r>
          </a:p>
          <a:p>
            <a:r>
              <a:rPr lang="en-US" dirty="0"/>
              <a:t>Renovated bottom rototilled to a minimum depth of six (6) inches.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4858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55418" y="0"/>
            <a:ext cx="784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Callout 2 3"/>
          <p:cNvSpPr/>
          <p:nvPr/>
        </p:nvSpPr>
        <p:spPr>
          <a:xfrm>
            <a:off x="6019800" y="685800"/>
            <a:ext cx="2286000" cy="762000"/>
          </a:xfrm>
          <a:prstGeom prst="borderCallout2">
            <a:avLst>
              <a:gd name="adj1" fmla="val 18750"/>
              <a:gd name="adj2" fmla="val -8333"/>
              <a:gd name="adj3" fmla="val 20568"/>
              <a:gd name="adj4" fmla="val -30000"/>
              <a:gd name="adj5" fmla="val 101056"/>
              <a:gd name="adj6" fmla="val -40000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Outlet control structure</a:t>
            </a:r>
          </a:p>
        </p:txBody>
      </p:sp>
      <p:sp>
        <p:nvSpPr>
          <p:cNvPr id="7" name="Line Callout 2 6"/>
          <p:cNvSpPr/>
          <p:nvPr/>
        </p:nvSpPr>
        <p:spPr>
          <a:xfrm>
            <a:off x="249382" y="1600200"/>
            <a:ext cx="2286000" cy="762000"/>
          </a:xfrm>
          <a:prstGeom prst="borderCallout2">
            <a:avLst>
              <a:gd name="adj1" fmla="val 47841"/>
              <a:gd name="adj2" fmla="val 101970"/>
              <a:gd name="adj3" fmla="val 55114"/>
              <a:gd name="adj4" fmla="val 114848"/>
              <a:gd name="adj5" fmla="val 193783"/>
              <a:gd name="adj6" fmla="val 135757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Gravel check dam</a:t>
            </a:r>
          </a:p>
        </p:txBody>
      </p:sp>
      <p:sp>
        <p:nvSpPr>
          <p:cNvPr id="8" name="Line Callout 2 7"/>
          <p:cNvSpPr/>
          <p:nvPr/>
        </p:nvSpPr>
        <p:spPr>
          <a:xfrm>
            <a:off x="249382" y="3048000"/>
            <a:ext cx="1960418" cy="685800"/>
          </a:xfrm>
          <a:prstGeom prst="borderCallout2">
            <a:avLst>
              <a:gd name="adj1" fmla="val 47841"/>
              <a:gd name="adj2" fmla="val 101970"/>
              <a:gd name="adj3" fmla="val 55114"/>
              <a:gd name="adj4" fmla="val 114848"/>
              <a:gd name="adj5" fmla="val 89338"/>
              <a:gd name="adj6" fmla="val 133165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Meadow grasses</a:t>
            </a:r>
          </a:p>
        </p:txBody>
      </p:sp>
      <p:sp>
        <p:nvSpPr>
          <p:cNvPr id="9" name="Line Callout 2 8"/>
          <p:cNvSpPr/>
          <p:nvPr/>
        </p:nvSpPr>
        <p:spPr>
          <a:xfrm>
            <a:off x="665019" y="533400"/>
            <a:ext cx="1960418" cy="685800"/>
          </a:xfrm>
          <a:prstGeom prst="borderCallout2">
            <a:avLst>
              <a:gd name="adj1" fmla="val 47841"/>
              <a:gd name="adj2" fmla="val 101970"/>
              <a:gd name="adj3" fmla="val 55114"/>
              <a:gd name="adj4" fmla="val 114848"/>
              <a:gd name="adj5" fmla="val 156005"/>
              <a:gd name="adj6" fmla="val 169207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Meadow grasses</a:t>
            </a:r>
          </a:p>
        </p:txBody>
      </p:sp>
      <p:sp>
        <p:nvSpPr>
          <p:cNvPr id="10" name="Line Callout 2 9"/>
          <p:cNvSpPr/>
          <p:nvPr/>
        </p:nvSpPr>
        <p:spPr>
          <a:xfrm>
            <a:off x="76200" y="4800600"/>
            <a:ext cx="1742209" cy="762000"/>
          </a:xfrm>
          <a:prstGeom prst="borderCallout2">
            <a:avLst>
              <a:gd name="adj1" fmla="val 47841"/>
              <a:gd name="adj2" fmla="val 101970"/>
              <a:gd name="adj3" fmla="val 29659"/>
              <a:gd name="adj4" fmla="val 124314"/>
              <a:gd name="adj5" fmla="val 77420"/>
              <a:gd name="adj6" fmla="val 137380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Gravel check dam</a:t>
            </a:r>
          </a:p>
        </p:txBody>
      </p:sp>
      <p:sp>
        <p:nvSpPr>
          <p:cNvPr id="11" name="Line Callout 2 10"/>
          <p:cNvSpPr/>
          <p:nvPr/>
        </p:nvSpPr>
        <p:spPr>
          <a:xfrm>
            <a:off x="76200" y="5867400"/>
            <a:ext cx="1960418" cy="685800"/>
          </a:xfrm>
          <a:prstGeom prst="borderCallout2">
            <a:avLst>
              <a:gd name="adj1" fmla="val 47841"/>
              <a:gd name="adj2" fmla="val 101970"/>
              <a:gd name="adj3" fmla="val 55114"/>
              <a:gd name="adj4" fmla="val 114848"/>
              <a:gd name="adj5" fmla="val 99439"/>
              <a:gd name="adj6" fmla="val 135286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Meadow grasses</a:t>
            </a:r>
          </a:p>
        </p:txBody>
      </p:sp>
    </p:spTree>
    <p:extLst>
      <p:ext uri="{BB962C8B-B14F-4D97-AF65-F5344CB8AC3E}">
        <p14:creationId xmlns:p14="http://schemas.microsoft.com/office/powerpoint/2010/main" val="1919138385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9" descr="C:\000_LOCAL_000\Conferences\2014ALS_GreenInfrastructure\ALS_photos\LaurelCommons\DSCN133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782" y="1816100"/>
            <a:ext cx="4000500" cy="4356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1" name="Picture 10" descr="C:\000_LOCAL_000\Conferences\2014ALS_GreenInfrastructure\ALS_photos\LaurelCommons\DSCN133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799" y="1816100"/>
            <a:ext cx="3886201" cy="4356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10600" cy="1252728"/>
          </a:xfrm>
        </p:spPr>
        <p:txBody>
          <a:bodyPr>
            <a:noAutofit/>
          </a:bodyPr>
          <a:lstStyle/>
          <a:p>
            <a:r>
              <a:rPr lang="en-US" sz="5400" dirty="0"/>
              <a:t>Site Preparation</a:t>
            </a:r>
          </a:p>
        </p:txBody>
      </p:sp>
    </p:spTree>
    <p:extLst>
      <p:ext uri="{BB962C8B-B14F-4D97-AF65-F5344CB8AC3E}">
        <p14:creationId xmlns:p14="http://schemas.microsoft.com/office/powerpoint/2010/main" val="35838932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3" descr="C:\000_LOCAL_000\Conferences\2014ALS_GreenInfrastructure\ALS_photos\LaurelCommons\DSCN136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2895600"/>
            <a:ext cx="4056063" cy="3213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6" name="Picture 2" descr="C:\000_LOCAL_000\Conferences\2014ALS_GreenInfrastructure\ALS_photos\LaurelCommons\DSCN136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4379383" cy="3284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085" y="369824"/>
            <a:ext cx="8534400" cy="758952"/>
          </a:xfrm>
        </p:spPr>
        <p:txBody>
          <a:bodyPr>
            <a:noAutofit/>
          </a:bodyPr>
          <a:lstStyle/>
          <a:p>
            <a:r>
              <a:rPr lang="en-US" sz="5400" dirty="0"/>
              <a:t>Site Preparation</a:t>
            </a:r>
          </a:p>
        </p:txBody>
      </p:sp>
    </p:spTree>
    <p:extLst>
      <p:ext uri="{BB962C8B-B14F-4D97-AF65-F5344CB8AC3E}">
        <p14:creationId xmlns:p14="http://schemas.microsoft.com/office/powerpoint/2010/main" val="42526657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 descr="C:\000_LOCAL_000\Conferences\2014ALS_GreenInfrastructure\ALS_photos\LaurelCommons\DSCN140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048"/>
          <a:stretch/>
        </p:blipFill>
        <p:spPr bwMode="auto">
          <a:xfrm>
            <a:off x="200818" y="1371600"/>
            <a:ext cx="8693945" cy="50308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4495800"/>
            <a:ext cx="2646363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252728"/>
          </a:xfrm>
        </p:spPr>
        <p:txBody>
          <a:bodyPr>
            <a:normAutofit/>
          </a:bodyPr>
          <a:lstStyle/>
          <a:p>
            <a:r>
              <a:rPr lang="en-US" sz="4000" dirty="0"/>
              <a:t>Post-Construction – Pre-Planting</a:t>
            </a:r>
          </a:p>
        </p:txBody>
      </p:sp>
    </p:spTree>
    <p:extLst>
      <p:ext uri="{BB962C8B-B14F-4D97-AF65-F5344CB8AC3E}">
        <p14:creationId xmlns:p14="http://schemas.microsoft.com/office/powerpoint/2010/main" val="38991430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7291"/>
          <a:stretch/>
        </p:blipFill>
        <p:spPr bwMode="auto">
          <a:xfrm>
            <a:off x="152400" y="1295400"/>
            <a:ext cx="8763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D15BCA-64CE-C59D-25C5-67E5D5C55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333" y="247644"/>
            <a:ext cx="8229600" cy="971556"/>
          </a:xfrm>
        </p:spPr>
        <p:txBody>
          <a:bodyPr/>
          <a:lstStyle/>
          <a:p>
            <a:r>
              <a:rPr lang="en-US" dirty="0"/>
              <a:t>2013 - Month 2 After Conversion</a:t>
            </a:r>
          </a:p>
        </p:txBody>
      </p:sp>
    </p:spTree>
    <p:extLst>
      <p:ext uri="{BB962C8B-B14F-4D97-AF65-F5344CB8AC3E}">
        <p14:creationId xmlns:p14="http://schemas.microsoft.com/office/powerpoint/2010/main" val="4216934230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7" descr="C:\000_LOCAL_000\Conferences\2015BrownBag\IMG_20140617_160954_50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025"/>
          <a:stretch/>
        </p:blipFill>
        <p:spPr bwMode="auto">
          <a:xfrm>
            <a:off x="228600" y="1676399"/>
            <a:ext cx="8610599" cy="46482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862" y="304800"/>
            <a:ext cx="8542337" cy="1252728"/>
          </a:xfrm>
        </p:spPr>
        <p:txBody>
          <a:bodyPr>
            <a:normAutofit/>
          </a:bodyPr>
          <a:lstStyle/>
          <a:p>
            <a:r>
              <a:rPr lang="en-US" sz="4800" dirty="0"/>
              <a:t>End of First Growing Season</a:t>
            </a:r>
          </a:p>
        </p:txBody>
      </p:sp>
    </p:spTree>
    <p:extLst>
      <p:ext uri="{BB962C8B-B14F-4D97-AF65-F5344CB8AC3E}">
        <p14:creationId xmlns:p14="http://schemas.microsoft.com/office/powerpoint/2010/main" val="12369478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3" descr="C:\000_LOCAL_000\Conferences\2016 GSI NJM\CarnationCircleJuly2015\2015-08-05 08.16.44edit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292"/>
          <a:stretch/>
        </p:blipFill>
        <p:spPr bwMode="auto">
          <a:xfrm>
            <a:off x="152400" y="1524000"/>
            <a:ext cx="8686800" cy="48437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6868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Summer 2014 - 1 Year After Conversion</a:t>
            </a:r>
          </a:p>
        </p:txBody>
      </p:sp>
    </p:spTree>
    <p:extLst>
      <p:ext uri="{BB962C8B-B14F-4D97-AF65-F5344CB8AC3E}">
        <p14:creationId xmlns:p14="http://schemas.microsoft.com/office/powerpoint/2010/main" val="33257507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407160"/>
            <a:ext cx="8610600" cy="49936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2FCFE6-8C22-275B-4EF1-ED1370619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Spring 2015 – 2 Years of Grow-In Time</a:t>
            </a:r>
          </a:p>
        </p:txBody>
      </p:sp>
    </p:spTree>
    <p:extLst>
      <p:ext uri="{BB962C8B-B14F-4D97-AF65-F5344CB8AC3E}">
        <p14:creationId xmlns:p14="http://schemas.microsoft.com/office/powerpoint/2010/main" val="2209596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997" y="457199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Extreme Rainfall Events</a:t>
            </a:r>
          </a:p>
        </p:txBody>
      </p:sp>
      <p:pic>
        <p:nvPicPr>
          <p:cNvPr id="6" name="Picture 2" descr="Wall of water from Ida devastates bucolic Lambertville, N.J. - nj.com">
            <a:extLst>
              <a:ext uri="{FF2B5EF4-FFF2-40B4-BE49-F238E27FC236}">
                <a16:creationId xmlns:a16="http://schemas.microsoft.com/office/drawing/2014/main" id="{83ACDFD0-ED7E-418F-A005-009DBB11C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444" y="1802041"/>
            <a:ext cx="4338556" cy="3253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142344-F695-4799-97B9-2DE0866368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1553" y="1704305"/>
            <a:ext cx="3337495" cy="249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5ECEEC-E226-46A6-9EA4-8C431C76613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6905" y="4328788"/>
            <a:ext cx="3872143" cy="2362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B8500D-2AB9-4DFF-8992-A97EFF2B3ACE}"/>
              </a:ext>
            </a:extLst>
          </p:cNvPr>
          <p:cNvSpPr txBox="1"/>
          <p:nvPr/>
        </p:nvSpPr>
        <p:spPr>
          <a:xfrm>
            <a:off x="160944" y="5217000"/>
            <a:ext cx="4809073" cy="120032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chemeClr val="bg1"/>
                </a:solidFill>
                <a:effectLst/>
                <a:latin typeface="+mj-lt"/>
              </a:rPr>
              <a:t>Headline…Death Toll Tops 40 After Ida's Remn</a:t>
            </a:r>
            <a:r>
              <a:rPr lang="en-US" sz="2400" b="1" i="1" dirty="0">
                <a:solidFill>
                  <a:schemeClr val="bg1"/>
                </a:solidFill>
                <a:latin typeface="+mj-lt"/>
              </a:rPr>
              <a:t>ant Blindsides Northeast</a:t>
            </a:r>
          </a:p>
          <a:p>
            <a:r>
              <a:rPr lang="en-US" sz="2400" b="1" dirty="0">
                <a:solidFill>
                  <a:schemeClr val="bg1"/>
                </a:solidFill>
                <a:effectLst/>
                <a:latin typeface="+mj-lt"/>
              </a:rPr>
              <a:t>Assoc Press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…Sept 3 2021</a:t>
            </a:r>
            <a:endParaRPr lang="en-US" sz="2400" b="1" dirty="0">
              <a:solidFill>
                <a:schemeClr val="bg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935143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97678"/>
            <a:ext cx="8610600" cy="918279"/>
          </a:xfrm>
        </p:spPr>
        <p:txBody>
          <a:bodyPr>
            <a:noAutofit/>
          </a:bodyPr>
          <a:lstStyle/>
          <a:p>
            <a:r>
              <a:rPr lang="en-US" sz="4400" dirty="0"/>
              <a:t>August 2016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0" y="1219200"/>
            <a:ext cx="86868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853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252728"/>
          </a:xfrm>
        </p:spPr>
        <p:txBody>
          <a:bodyPr>
            <a:noAutofit/>
          </a:bodyPr>
          <a:lstStyle/>
          <a:p>
            <a:r>
              <a:rPr lang="en-US" sz="4400" dirty="0"/>
              <a:t>August 2016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8686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8938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63066D-7241-4176-8F49-A3598E3DF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DF1690D-5CBE-4EE2-A5E6-B680A236A0C6}"/>
              </a:ext>
            </a:extLst>
          </p:cNvPr>
          <p:cNvGraphicFramePr>
            <a:graphicFrameLocks noGrp="1"/>
          </p:cNvGraphicFramePr>
          <p:nvPr/>
        </p:nvGraphicFramePr>
        <p:xfrm>
          <a:off x="19928" y="3517"/>
          <a:ext cx="9124071" cy="6772353"/>
        </p:xfrm>
        <a:graphic>
          <a:graphicData uri="http://schemas.openxmlformats.org/drawingml/2006/table">
            <a:tbl>
              <a:tblPr/>
              <a:tblGrid>
                <a:gridCol w="2176444">
                  <a:extLst>
                    <a:ext uri="{9D8B030D-6E8A-4147-A177-3AD203B41FA5}">
                      <a16:colId xmlns:a16="http://schemas.microsoft.com/office/drawing/2014/main" val="1046554560"/>
                    </a:ext>
                  </a:extLst>
                </a:gridCol>
                <a:gridCol w="2460754">
                  <a:extLst>
                    <a:ext uri="{9D8B030D-6E8A-4147-A177-3AD203B41FA5}">
                      <a16:colId xmlns:a16="http://schemas.microsoft.com/office/drawing/2014/main" val="2477770777"/>
                    </a:ext>
                  </a:extLst>
                </a:gridCol>
                <a:gridCol w="2460754">
                  <a:extLst>
                    <a:ext uri="{9D8B030D-6E8A-4147-A177-3AD203B41FA5}">
                      <a16:colId xmlns:a16="http://schemas.microsoft.com/office/drawing/2014/main" val="2902762821"/>
                    </a:ext>
                  </a:extLst>
                </a:gridCol>
                <a:gridCol w="2026119">
                  <a:extLst>
                    <a:ext uri="{9D8B030D-6E8A-4147-A177-3AD203B41FA5}">
                      <a16:colId xmlns:a16="http://schemas.microsoft.com/office/drawing/2014/main" val="2967729892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MEADOW SEED MIX: SOWN IN ALL AREAS DESIGNATED AS MEADOW CREATION 24,250 ft</a:t>
                      </a:r>
                      <a:r>
                        <a:rPr lang="en-US" sz="16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8843" marR="8843" marT="8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43" marR="8843" marT="8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9646087"/>
                  </a:ext>
                </a:extLst>
              </a:tr>
              <a:tr h="6820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BOTANICAL NAME:</a:t>
                      </a:r>
                    </a:p>
                  </a:txBody>
                  <a:tcPr marL="8843" marR="8843" marT="88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SPECIES NAME:</a:t>
                      </a:r>
                    </a:p>
                  </a:txBody>
                  <a:tcPr marL="8843" marR="8843" marT="88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APPROXIMATE RATE (LBS PURE LIVE SEED/ACRE)</a:t>
                      </a:r>
                    </a:p>
                  </a:txBody>
                  <a:tcPr marL="8843" marR="8843" marT="88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INDICATOR STATUS:</a:t>
                      </a:r>
                    </a:p>
                  </a:txBody>
                  <a:tcPr marL="8843" marR="8843" marT="88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155369"/>
                  </a:ext>
                </a:extLst>
              </a:tr>
              <a:tr h="3410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ECHINACEA PURPUREA</a:t>
                      </a:r>
                    </a:p>
                  </a:txBody>
                  <a:tcPr marL="8843" marR="8843" marT="884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PURPLE CONEFLOWER</a:t>
                      </a:r>
                    </a:p>
                  </a:txBody>
                  <a:tcPr marL="8843" marR="8843" marT="884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</a:t>
                      </a:r>
                    </a:p>
                  </a:txBody>
                  <a:tcPr marL="8843" marR="8843" marT="884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843" marR="8843" marT="884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8850004"/>
                  </a:ext>
                </a:extLst>
              </a:tr>
              <a:tr h="34101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ERAGROSTIS SPECTABILIS</a:t>
                      </a:r>
                    </a:p>
                  </a:txBody>
                  <a:tcPr marL="8843" marR="8843" marT="88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PURPLE LOVEGRASS</a:t>
                      </a:r>
                    </a:p>
                  </a:txBody>
                  <a:tcPr marL="8843" marR="8843" marT="88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8843" marR="8843" marT="88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FACU</a:t>
                      </a:r>
                    </a:p>
                  </a:txBody>
                  <a:tcPr marL="8843" marR="8843" marT="88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738308"/>
                  </a:ext>
                </a:extLst>
              </a:tr>
              <a:tr h="3410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LOLIUM MULTIFLORUM</a:t>
                      </a:r>
                    </a:p>
                  </a:txBody>
                  <a:tcPr marL="8843" marR="8843" marT="8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RYE</a:t>
                      </a:r>
                    </a:p>
                  </a:txBody>
                  <a:tcPr marL="8843" marR="8843" marT="8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8843" marR="8843" marT="8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843" marR="8843" marT="8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063672"/>
                  </a:ext>
                </a:extLst>
              </a:tr>
              <a:tr h="3410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PERSICARIA PENSYLVANICA</a:t>
                      </a:r>
                    </a:p>
                  </a:txBody>
                  <a:tcPr marL="8843" marR="8843" marT="8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PENNSYLVANIA SMARTWEED</a:t>
                      </a:r>
                    </a:p>
                  </a:txBody>
                  <a:tcPr marL="8843" marR="8843" marT="8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8843" marR="8843" marT="8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FACW</a:t>
                      </a:r>
                    </a:p>
                  </a:txBody>
                  <a:tcPr marL="8843" marR="8843" marT="8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029654"/>
                  </a:ext>
                </a:extLst>
              </a:tr>
              <a:tr h="3410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RUDBECKIA HIRTA</a:t>
                      </a:r>
                    </a:p>
                  </a:txBody>
                  <a:tcPr marL="8843" marR="8843" marT="8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BLACK EYED SUSAN</a:t>
                      </a:r>
                    </a:p>
                  </a:txBody>
                  <a:tcPr marL="8843" marR="8843" marT="8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1/4</a:t>
                      </a:r>
                    </a:p>
                  </a:txBody>
                  <a:tcPr marL="8843" marR="8843" marT="8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FACU</a:t>
                      </a:r>
                    </a:p>
                  </a:txBody>
                  <a:tcPr marL="8843" marR="8843" marT="8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911418"/>
                  </a:ext>
                </a:extLst>
              </a:tr>
              <a:tr h="3410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SCHIZACHYRIUM SCOPARIUM</a:t>
                      </a:r>
                    </a:p>
                  </a:txBody>
                  <a:tcPr marL="8843" marR="8843" marT="8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LITTLE BLUE STEM</a:t>
                      </a:r>
                    </a:p>
                  </a:txBody>
                  <a:tcPr marL="8843" marR="8843" marT="8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8843" marR="8843" marT="8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FACU</a:t>
                      </a:r>
                    </a:p>
                  </a:txBody>
                  <a:tcPr marL="8843" marR="8843" marT="8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98398"/>
                  </a:ext>
                </a:extLst>
              </a:tr>
              <a:tr h="34101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TRIDENS FLACUS</a:t>
                      </a:r>
                    </a:p>
                  </a:txBody>
                  <a:tcPr marL="8843" marR="8843" marT="88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PURPLETOP</a:t>
                      </a:r>
                    </a:p>
                  </a:txBody>
                  <a:tcPr marL="8843" marR="8843" marT="88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8843" marR="8843" marT="88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UPL</a:t>
                      </a:r>
                    </a:p>
                  </a:txBody>
                  <a:tcPr marL="8843" marR="8843" marT="88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044107"/>
                  </a:ext>
                </a:extLst>
              </a:tr>
              <a:tr h="3410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SYMPHYOTRICHUM LATERIFLORUM</a:t>
                      </a:r>
                    </a:p>
                  </a:txBody>
                  <a:tcPr marL="8843" marR="8843" marT="8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CALICO ASTER</a:t>
                      </a:r>
                    </a:p>
                  </a:txBody>
                  <a:tcPr marL="8843" marR="8843" marT="8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1/8</a:t>
                      </a:r>
                    </a:p>
                  </a:txBody>
                  <a:tcPr marL="8843" marR="8843" marT="8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</a:t>
                      </a:r>
                    </a:p>
                  </a:txBody>
                  <a:tcPr marL="8843" marR="8843" marT="8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625271"/>
                  </a:ext>
                </a:extLst>
              </a:tr>
              <a:tr h="34101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SOLIDAGO JUNECA</a:t>
                      </a:r>
                    </a:p>
                  </a:txBody>
                  <a:tcPr marL="8843" marR="8843" marT="88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EARLY GOLDENROD</a:t>
                      </a:r>
                    </a:p>
                  </a:txBody>
                  <a:tcPr marL="8843" marR="8843" marT="88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1/4</a:t>
                      </a:r>
                    </a:p>
                  </a:txBody>
                  <a:tcPr marL="8843" marR="8843" marT="8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843" marR="8843" marT="88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054893"/>
                  </a:ext>
                </a:extLst>
              </a:tr>
              <a:tr h="34101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CHAMAECRISTA FASCICULATA</a:t>
                      </a:r>
                    </a:p>
                  </a:txBody>
                  <a:tcPr marL="8843" marR="8843" marT="88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PARTRIDGE PEA</a:t>
                      </a:r>
                    </a:p>
                  </a:txBody>
                  <a:tcPr marL="8843" marR="8843" marT="88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843" marR="8843" marT="8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FACU</a:t>
                      </a:r>
                    </a:p>
                  </a:txBody>
                  <a:tcPr marL="8843" marR="8843" marT="8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119099"/>
                  </a:ext>
                </a:extLst>
              </a:tr>
              <a:tr h="34101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843" marR="8843" marT="88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843" marR="8843" marT="88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843" marR="8843" marT="88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843" marR="8843" marT="88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72894"/>
                  </a:ext>
                </a:extLst>
              </a:tr>
              <a:tr h="375120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LAWN RESTORATION SEED MIX:  TO BE SOWN IN ALL AREAS OF DISTURBANCE EXCLUDING DESIGNATED MEADOW PLANTING AREA</a:t>
                      </a:r>
                    </a:p>
                  </a:txBody>
                  <a:tcPr marL="8843" marR="8843" marT="8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3869630"/>
                  </a:ext>
                </a:extLst>
              </a:tr>
              <a:tr h="6820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BOTANICAL NAME:</a:t>
                      </a:r>
                    </a:p>
                  </a:txBody>
                  <a:tcPr marL="8843" marR="8843" marT="88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SPECIES NAME:</a:t>
                      </a:r>
                    </a:p>
                  </a:txBody>
                  <a:tcPr marL="8843" marR="8843" marT="88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APPROXIMATE RATE (LBS PURE LIVE SEED/ACRE)</a:t>
                      </a:r>
                    </a:p>
                  </a:txBody>
                  <a:tcPr marL="8843" marR="8843" marT="88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INDICATOR STATUS:</a:t>
                      </a:r>
                    </a:p>
                  </a:txBody>
                  <a:tcPr marL="8843" marR="8843" marT="88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97626"/>
                  </a:ext>
                </a:extLst>
              </a:tr>
              <a:tr h="3410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FESTUCA BREVIPILA</a:t>
                      </a:r>
                    </a:p>
                  </a:txBody>
                  <a:tcPr marL="8843" marR="8843" marT="884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HARD FESCUE</a:t>
                      </a:r>
                    </a:p>
                  </a:txBody>
                  <a:tcPr marL="8843" marR="8843" marT="884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</a:p>
                  </a:txBody>
                  <a:tcPr marL="8843" marR="8843" marT="884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UPL</a:t>
                      </a:r>
                    </a:p>
                  </a:txBody>
                  <a:tcPr marL="8843" marR="8843" marT="884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350292"/>
                  </a:ext>
                </a:extLst>
              </a:tr>
              <a:tr h="3410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LOLIUM PERENNE</a:t>
                      </a:r>
                    </a:p>
                  </a:txBody>
                  <a:tcPr marL="8843" marR="8843" marT="8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PERENNIAL RYEGRASS</a:t>
                      </a:r>
                    </a:p>
                  </a:txBody>
                  <a:tcPr marL="8843" marR="8843" marT="8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8843" marR="8843" marT="8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FACU</a:t>
                      </a:r>
                    </a:p>
                  </a:txBody>
                  <a:tcPr marL="8843" marR="8843" marT="8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448002"/>
                  </a:ext>
                </a:extLst>
              </a:tr>
              <a:tr h="34101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POA PRATENSIS</a:t>
                      </a:r>
                    </a:p>
                  </a:txBody>
                  <a:tcPr marL="8843" marR="8843" marT="88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KENTUCKY BLUEGRASS</a:t>
                      </a:r>
                    </a:p>
                  </a:txBody>
                  <a:tcPr marL="8843" marR="8843" marT="8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8843" marR="8843" marT="8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FACU</a:t>
                      </a:r>
                    </a:p>
                  </a:txBody>
                  <a:tcPr marL="8843" marR="8843" marT="8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156735"/>
                  </a:ext>
                </a:extLst>
              </a:tr>
            </a:tbl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C16D2791-EABE-431E-8A60-6FA4A56978E5}"/>
              </a:ext>
            </a:extLst>
          </p:cNvPr>
          <p:cNvSpPr/>
          <p:nvPr/>
        </p:nvSpPr>
        <p:spPr>
          <a:xfrm>
            <a:off x="7391400" y="1212530"/>
            <a:ext cx="1524000" cy="5562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56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9D6A0B-5E3D-519E-B662-756C61CFB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962" y="1600200"/>
            <a:ext cx="8735438" cy="449580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Basin retrofit / naturalization makes sense for Barnegat Bay</a:t>
            </a:r>
          </a:p>
          <a:p>
            <a:r>
              <a:rPr lang="en-US" sz="3200" dirty="0"/>
              <a:t>Plenty of opportunities </a:t>
            </a:r>
          </a:p>
          <a:p>
            <a:r>
              <a:rPr lang="en-US" sz="3200" dirty="0"/>
              <a:t>Relatively inexpensive</a:t>
            </a:r>
          </a:p>
          <a:p>
            <a:r>
              <a:rPr lang="en-US" sz="3200" dirty="0"/>
              <a:t>Soils amenable for bioretention and bio-infiltration</a:t>
            </a:r>
          </a:p>
          <a:p>
            <a:r>
              <a:rPr lang="en-US" sz="3200" dirty="0"/>
              <a:t>Reduces runoff volume, increases rechange, decreases pollutant loading, decreases stream erosion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F135C9-2806-CA6E-65FA-1A57062FB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52728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8166172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29600" cy="914400"/>
          </a:xfrm>
        </p:spPr>
        <p:txBody>
          <a:bodyPr>
            <a:normAutofit/>
          </a:bodyPr>
          <a:lstStyle/>
          <a:p>
            <a:r>
              <a:rPr lang="en-US" sz="5400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09800"/>
            <a:ext cx="8686800" cy="4114800"/>
          </a:xfrm>
        </p:spPr>
        <p:txBody>
          <a:bodyPr anchor="t">
            <a:noAutofit/>
          </a:bodyPr>
          <a:lstStyle/>
          <a:p>
            <a:r>
              <a:rPr lang="en-US" sz="3200" dirty="0"/>
              <a:t>Climate change causing increase in frequency of extreme storm events</a:t>
            </a:r>
          </a:p>
          <a:p>
            <a:r>
              <a:rPr lang="en-US" sz="3200" dirty="0"/>
              <a:t>Although can’t always fully mitigate impacts of extreme storms can improve resiliency and lessen impacts of “nuisance flooding” </a:t>
            </a:r>
          </a:p>
          <a:p>
            <a:r>
              <a:rPr lang="en-US" sz="3200" dirty="0"/>
              <a:t>Can be accomplished with green infrastructure</a:t>
            </a:r>
          </a:p>
          <a:p>
            <a:r>
              <a:rPr lang="en-US" sz="3200" dirty="0"/>
              <a:t>Focus on retaining and recharging runoff onsite</a:t>
            </a:r>
          </a:p>
        </p:txBody>
      </p:sp>
    </p:spTree>
    <p:extLst>
      <p:ext uri="{BB962C8B-B14F-4D97-AF65-F5344CB8AC3E}">
        <p14:creationId xmlns:p14="http://schemas.microsoft.com/office/powerpoint/2010/main" val="32498703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23353"/>
            <a:ext cx="8686800" cy="4552545"/>
          </a:xfrm>
        </p:spPr>
        <p:txBody>
          <a:bodyPr>
            <a:normAutofit/>
          </a:bodyPr>
          <a:lstStyle/>
          <a:p>
            <a:r>
              <a:rPr lang="en-US" sz="3200" dirty="0">
                <a:cs typeface="Arial" panose="020B0604020202020204" pitchFamily="34" charset="0"/>
              </a:rPr>
              <a:t>Naturalized and renovated detention basins, capable of controlling peak flow.</a:t>
            </a:r>
          </a:p>
          <a:p>
            <a:r>
              <a:rPr lang="en-US" sz="3200" dirty="0">
                <a:cs typeface="Arial" panose="020B0604020202020204" pitchFamily="34" charset="0"/>
              </a:rPr>
              <a:t>But more importantly, far more effective at reducing the volume of runoff, increasing recharge and decreasing pollutant loading.</a:t>
            </a:r>
          </a:p>
          <a:p>
            <a:r>
              <a:rPr lang="en-US" sz="3200" dirty="0">
                <a:cs typeface="Arial" panose="020B0604020202020204" pitchFamily="34" charset="0"/>
              </a:rPr>
              <a:t>A function of plants and soil media work in concert to yield the desired results.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447472"/>
            <a:ext cx="8686799" cy="762000"/>
          </a:xfrm>
        </p:spPr>
        <p:txBody>
          <a:bodyPr>
            <a:noAutofit/>
          </a:bodyPr>
          <a:lstStyle/>
          <a:p>
            <a:r>
              <a:rPr lang="en-US" sz="5400" dirty="0">
                <a:effectLst/>
                <a:cs typeface="Arial" panose="020B0604020202020204" pitchFamily="34" charset="0"/>
              </a:rPr>
              <a:t>In Summary…</a:t>
            </a:r>
          </a:p>
        </p:txBody>
      </p:sp>
    </p:spTree>
    <p:extLst>
      <p:ext uri="{BB962C8B-B14F-4D97-AF65-F5344CB8AC3E}">
        <p14:creationId xmlns:p14="http://schemas.microsoft.com/office/powerpoint/2010/main" val="16929346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788023"/>
          </a:xfrm>
          <a:solidFill>
            <a:schemeClr val="bg1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200" dirty="0">
                <a:latin typeface="+mj-lt"/>
                <a:cs typeface="Arial" panose="020B0604020202020204" pitchFamily="34" charset="0"/>
              </a:rPr>
              <a:t>Success of basin naturalization/retrofit a function of “homework”… must know the hydrology, hydraulics and environmental features of site and the targeted basin.</a:t>
            </a:r>
            <a:r>
              <a:rPr lang="en-US" sz="32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 </a:t>
            </a:r>
          </a:p>
          <a:p>
            <a:r>
              <a:rPr lang="en-US" sz="32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Be careful w/ plant selection...converted basins are often drier than expected.</a:t>
            </a:r>
          </a:p>
          <a:p>
            <a:r>
              <a:rPr lang="en-US" sz="32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Don’t compact soil during renovation.</a:t>
            </a:r>
          </a:p>
          <a:p>
            <a:r>
              <a:rPr lang="en-US" sz="32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Make sure design facilitates easy access and routine maintenance.</a:t>
            </a:r>
          </a:p>
          <a:p>
            <a:endParaRPr lang="en-US" sz="32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298315"/>
            <a:ext cx="8610600" cy="1143000"/>
          </a:xfrm>
          <a:noFill/>
          <a:ln>
            <a:noFill/>
          </a:ln>
        </p:spPr>
        <p:txBody>
          <a:bodyPr anchor="ctr">
            <a:normAutofit/>
          </a:bodyPr>
          <a:lstStyle/>
          <a:p>
            <a:r>
              <a:rPr lang="en-US" sz="5400" dirty="0">
                <a:effectLst/>
                <a:cs typeface="Arial" panose="020B0604020202020204" pitchFamily="34" charset="0"/>
              </a:rPr>
              <a:t>In Summary…</a:t>
            </a:r>
            <a:endParaRPr lang="en-US" sz="5400" dirty="0">
              <a:solidFill>
                <a:schemeClr val="bg1"/>
              </a:solidFill>
              <a:effectLst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3894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0103EB9-70C6-4132-8AD7-B5DDF752799B}"/>
              </a:ext>
            </a:extLst>
          </p:cNvPr>
          <p:cNvGrpSpPr/>
          <p:nvPr/>
        </p:nvGrpSpPr>
        <p:grpSpPr>
          <a:xfrm>
            <a:off x="0" y="0"/>
            <a:ext cx="9173066" cy="6858000"/>
            <a:chOff x="0" y="0"/>
            <a:chExt cx="9173066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C214E14-47E3-4256-A4C5-768F80A7321D}"/>
                </a:ext>
              </a:extLst>
            </p:cNvPr>
            <p:cNvSpPr/>
            <p:nvPr/>
          </p:nvSpPr>
          <p:spPr>
            <a:xfrm>
              <a:off x="0" y="0"/>
              <a:ext cx="9173066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6" name="Wave 5">
              <a:extLst>
                <a:ext uri="{FF2B5EF4-FFF2-40B4-BE49-F238E27FC236}">
                  <a16:creationId xmlns:a16="http://schemas.microsoft.com/office/drawing/2014/main" id="{4CA5E48E-4F02-468F-9D75-8AA4B10CC8CE}"/>
                </a:ext>
              </a:extLst>
            </p:cNvPr>
            <p:cNvSpPr/>
            <p:nvPr/>
          </p:nvSpPr>
          <p:spPr>
            <a:xfrm>
              <a:off x="32583" y="76200"/>
              <a:ext cx="9140483" cy="3871512"/>
            </a:xfrm>
            <a:prstGeom prst="wave">
              <a:avLst>
                <a:gd name="adj1" fmla="val 12500"/>
                <a:gd name="adj2" fmla="val 0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Thank You…Questions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Stephen J. Souza, Ph.D.</a:t>
              </a:r>
            </a:p>
          </p:txBody>
        </p:sp>
        <p:pic>
          <p:nvPicPr>
            <p:cNvPr id="5" name="Content Placeholder 4">
              <a:extLst>
                <a:ext uri="{FF2B5EF4-FFF2-40B4-BE49-F238E27FC236}">
                  <a16:creationId xmlns:a16="http://schemas.microsoft.com/office/drawing/2014/main" id="{0348F063-CEDF-45BD-956D-8550EE5A3E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583" y="2743200"/>
              <a:ext cx="9140483" cy="4114800"/>
            </a:xfrm>
            <a:prstGeom prst="rect">
              <a:avLst/>
            </a:prstGeom>
          </p:spPr>
        </p:pic>
      </p:grp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73993-826C-5B48-5E64-35E140728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Hurricane Ian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B50B91-DB72-F6AD-BB3F-ABE963962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29447"/>
            <a:ext cx="4475389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ED35F8-2077-3C4C-2F0C-8800F3914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679" y="3924146"/>
            <a:ext cx="3581400" cy="2323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9B429F-6176-A710-475E-E7E5D0396F2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8558" y="3924146"/>
            <a:ext cx="4130520" cy="2323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AB6628-7785-E1AD-448C-AC7EA8525CA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7591" y="1329447"/>
            <a:ext cx="3887809" cy="2460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DEEF79-0559-1684-5810-9A28C8294B35}"/>
              </a:ext>
            </a:extLst>
          </p:cNvPr>
          <p:cNvSpPr txBox="1"/>
          <p:nvPr/>
        </p:nvSpPr>
        <p:spPr>
          <a:xfrm>
            <a:off x="0" y="6381563"/>
            <a:ext cx="9144000" cy="46166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chemeClr val="bg1"/>
                </a:solidFill>
                <a:effectLst/>
                <a:latin typeface="+mj-lt"/>
              </a:rPr>
              <a:t>2 Oct 2022 – NJ coastal flooding and beach erosion due to Ian</a:t>
            </a:r>
            <a:endParaRPr lang="en-US" sz="2400" b="1" dirty="0">
              <a:solidFill>
                <a:schemeClr val="bg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24544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84AD65-542D-4D30-BA84-D5F5E535D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738" y="2256817"/>
            <a:ext cx="8694709" cy="383466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+mj-lt"/>
              </a:rPr>
              <a:t>National Oceanic and Atmospheric Administration calculated the to</a:t>
            </a:r>
            <a:r>
              <a:rPr lang="en-US" sz="2800" b="0" i="0" dirty="0">
                <a:solidFill>
                  <a:schemeClr val="tx2"/>
                </a:solidFill>
                <a:effectLst/>
                <a:latin typeface="+mj-lt"/>
              </a:rPr>
              <a:t>tal damages from floods and hurricanes during 2021 eclipsed $100 billion!</a:t>
            </a:r>
          </a:p>
          <a:p>
            <a:r>
              <a:rPr lang="en-US" sz="2800" dirty="0">
                <a:solidFill>
                  <a:schemeClr val="tx2"/>
                </a:solidFill>
                <a:latin typeface="+mj-lt"/>
              </a:rPr>
              <a:t>NOAA estimates sea level will rise by 10”-12” by 2050.</a:t>
            </a:r>
          </a:p>
          <a:p>
            <a:r>
              <a:rPr lang="en-US" sz="2800" dirty="0">
                <a:solidFill>
                  <a:schemeClr val="tx2"/>
                </a:solidFill>
                <a:latin typeface="+mj-lt"/>
              </a:rPr>
              <a:t>This, along with the increasing occurrence and frequency of storm events, puts many of the most populated areas of the nation at increased risk of repeated flood induced damage.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1A1E1C-12EF-49B5-AB5D-E615931E2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106" y="382621"/>
            <a:ext cx="8229600" cy="1252728"/>
          </a:xfrm>
        </p:spPr>
        <p:txBody>
          <a:bodyPr/>
          <a:lstStyle/>
          <a:p>
            <a:r>
              <a:rPr lang="en-US" dirty="0"/>
              <a:t>Water, Water Everywhere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6AA9A4-3572-4292-B01C-CDE3A0E19916}"/>
              </a:ext>
            </a:extLst>
          </p:cNvPr>
          <p:cNvSpPr txBox="1"/>
          <p:nvPr/>
        </p:nvSpPr>
        <p:spPr>
          <a:xfrm>
            <a:off x="0" y="6036212"/>
            <a:ext cx="9144000" cy="80021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+mn-lt"/>
              </a:rPr>
              <a:t>NOAA – February 2022- Sea Level Rise Technical Report</a:t>
            </a:r>
          </a:p>
          <a:p>
            <a:r>
              <a:rPr lang="en-US" dirty="0">
                <a:solidFill>
                  <a:schemeClr val="bg1"/>
                </a:solidFill>
                <a:latin typeface="+mn-lt"/>
              </a:rPr>
              <a:t>https://oceanservice.noaa.gov/hazards/sealevelrise/sealevelrise-tech-report-sections.html</a:t>
            </a:r>
          </a:p>
        </p:txBody>
      </p:sp>
    </p:spTree>
    <p:extLst>
      <p:ext uri="{BB962C8B-B14F-4D97-AF65-F5344CB8AC3E}">
        <p14:creationId xmlns:p14="http://schemas.microsoft.com/office/powerpoint/2010/main" val="1942477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8686800" cy="838200"/>
          </a:xfrm>
        </p:spPr>
        <p:txBody>
          <a:bodyPr/>
          <a:lstStyle/>
          <a:p>
            <a:r>
              <a:rPr lang="en-US" sz="4000" dirty="0"/>
              <a:t>But Its Not Just The Extreme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882302"/>
            <a:ext cx="8610600" cy="4615774"/>
          </a:xfrm>
        </p:spPr>
        <p:txBody>
          <a:bodyPr anchor="t">
            <a:normAutofit fontScale="92500"/>
          </a:bodyPr>
          <a:lstStyle/>
          <a:p>
            <a:r>
              <a:rPr lang="en-US" sz="3200" dirty="0"/>
              <a:t>Proper planning needed to deal with extreme events…but</a:t>
            </a:r>
          </a:p>
          <a:p>
            <a:r>
              <a:rPr lang="en-US" sz="3200" dirty="0"/>
              <a:t>Smaller, more frequent events need to be given greater emphasis and priority. </a:t>
            </a:r>
          </a:p>
          <a:p>
            <a:r>
              <a:rPr lang="en-US" sz="3200" dirty="0"/>
              <a:t>Greater return frequency storms (0.5-yr, 1-yr and 2-yr events) result in… </a:t>
            </a:r>
          </a:p>
          <a:p>
            <a:pPr lvl="1"/>
            <a:r>
              <a:rPr lang="en-US" sz="3000" dirty="0"/>
              <a:t>Increased frequency of localized nuisance flooding.</a:t>
            </a:r>
          </a:p>
          <a:p>
            <a:pPr lvl="1"/>
            <a:r>
              <a:rPr lang="en-US" sz="3000" dirty="0"/>
              <a:t>Exacerbated environmental stress.</a:t>
            </a:r>
          </a:p>
          <a:p>
            <a:pPr lvl="1"/>
            <a:r>
              <a:rPr lang="en-US" sz="3000" dirty="0"/>
              <a:t>Chronic, repeating ecological impacts.</a:t>
            </a:r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93090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comparative graph 1 year versus 100 year storm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6460"/>
            <a:ext cx="9144000" cy="645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849422-9E7A-4F30-B995-4DF1458355A6}"/>
              </a:ext>
            </a:extLst>
          </p:cNvPr>
          <p:cNvSpPr txBox="1"/>
          <p:nvPr/>
        </p:nvSpPr>
        <p:spPr>
          <a:xfrm>
            <a:off x="0" y="6192912"/>
            <a:ext cx="9144000" cy="83099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https://extension.umaine.edu/maineclimatenews/home/adapting-to-extreme-rainfall/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5705F62-0AE9-4A54-B7EC-7F9A70780EE7}"/>
              </a:ext>
            </a:extLst>
          </p:cNvPr>
          <p:cNvSpPr/>
          <p:nvPr/>
        </p:nvSpPr>
        <p:spPr bwMode="auto">
          <a:xfrm>
            <a:off x="1369979" y="4391856"/>
            <a:ext cx="914400" cy="9144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D99AB5E-BCE0-4E0E-A5F1-1E0D857E8A06}"/>
              </a:ext>
            </a:extLst>
          </p:cNvPr>
          <p:cNvSpPr/>
          <p:nvPr/>
        </p:nvSpPr>
        <p:spPr bwMode="auto">
          <a:xfrm>
            <a:off x="8077200" y="762000"/>
            <a:ext cx="914400" cy="36576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" name="Callout: Down Arrow 3">
            <a:extLst>
              <a:ext uri="{FF2B5EF4-FFF2-40B4-BE49-F238E27FC236}">
                <a16:creationId xmlns:a16="http://schemas.microsoft.com/office/drawing/2014/main" id="{8E2993BD-A3FD-45FD-8F3D-9FDE2ECD2B01}"/>
              </a:ext>
            </a:extLst>
          </p:cNvPr>
          <p:cNvSpPr/>
          <p:nvPr/>
        </p:nvSpPr>
        <p:spPr>
          <a:xfrm>
            <a:off x="80253" y="1167138"/>
            <a:ext cx="3493851" cy="3195536"/>
          </a:xfrm>
          <a:prstGeom prst="downArrowCallo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These events account for 90% of all the rainfall typically recorded annually</a:t>
            </a:r>
          </a:p>
        </p:txBody>
      </p:sp>
    </p:spTree>
    <p:extLst>
      <p:ext uri="{BB962C8B-B14F-4D97-AF65-F5344CB8AC3E}">
        <p14:creationId xmlns:p14="http://schemas.microsoft.com/office/powerpoint/2010/main" val="409296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304800"/>
            <a:ext cx="8229600" cy="914400"/>
          </a:xfrm>
        </p:spPr>
        <p:txBody>
          <a:bodyPr/>
          <a:lstStyle/>
          <a:p>
            <a:r>
              <a:rPr lang="en-US" dirty="0"/>
              <a:t>Stormwater Related Impacts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2028678"/>
            <a:ext cx="8610600" cy="4172243"/>
          </a:xfrm>
        </p:spPr>
        <p:txBody>
          <a:bodyPr anchor="t">
            <a:noAutofit/>
          </a:bodyPr>
          <a:lstStyle/>
          <a:p>
            <a:r>
              <a:rPr lang="en-US" sz="3200" dirty="0"/>
              <a:t>Scour and erosion of waterways</a:t>
            </a:r>
          </a:p>
          <a:p>
            <a:r>
              <a:rPr lang="en-US" sz="3200" dirty="0"/>
              <a:t>Increased sediment loading</a:t>
            </a:r>
          </a:p>
          <a:p>
            <a:r>
              <a:rPr lang="en-US" sz="3200" dirty="0"/>
              <a:t>Increased nutrient loading</a:t>
            </a:r>
          </a:p>
          <a:p>
            <a:r>
              <a:rPr lang="en-US" sz="3200" dirty="0"/>
              <a:t>Increased influx of contaminants</a:t>
            </a:r>
          </a:p>
          <a:p>
            <a:r>
              <a:rPr lang="en-US" sz="3200" dirty="0"/>
              <a:t>Dam failures / Property damage</a:t>
            </a:r>
          </a:p>
          <a:p>
            <a:r>
              <a:rPr lang="en-US" sz="3200" dirty="0"/>
              <a:t>Accelerated eutrophication </a:t>
            </a:r>
          </a:p>
          <a:p>
            <a:r>
              <a:rPr lang="en-US" sz="3200" dirty="0"/>
              <a:t>Loss of ecological services and functions</a:t>
            </a:r>
          </a:p>
          <a:p>
            <a:pPr marL="18288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48792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dirty="0"/>
              <a:t>Small Storm Management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761" y="1676400"/>
            <a:ext cx="8446478" cy="4572000"/>
          </a:xfrm>
        </p:spPr>
        <p:txBody>
          <a:bodyPr anchor="t">
            <a:noAutofit/>
          </a:bodyPr>
          <a:lstStyle/>
          <a:p>
            <a:r>
              <a:rPr lang="en-US" dirty="0"/>
              <a:t>Can’t manage all of the runoff from 100-yr storm</a:t>
            </a:r>
          </a:p>
          <a:p>
            <a:r>
              <a:rPr lang="en-US" dirty="0"/>
              <a:t>But can lessen the impacts of more common storms that cause “nuisance flooding” and chronic environmental impact</a:t>
            </a:r>
          </a:p>
          <a:p>
            <a:r>
              <a:rPr lang="en-US" dirty="0"/>
              <a:t>Green infrastructure does this especially well…why?</a:t>
            </a:r>
          </a:p>
          <a:p>
            <a:pPr lvl="1"/>
            <a:r>
              <a:rPr lang="en-US" dirty="0"/>
              <a:t>Less volume </a:t>
            </a:r>
          </a:p>
          <a:p>
            <a:pPr lvl="1"/>
            <a:r>
              <a:rPr lang="en-US" dirty="0"/>
              <a:t>More pollutant removal</a:t>
            </a:r>
          </a:p>
          <a:p>
            <a:pPr lvl="1"/>
            <a:r>
              <a:rPr lang="en-US" dirty="0"/>
              <a:t>Lower peak flow  </a:t>
            </a:r>
          </a:p>
          <a:p>
            <a:pPr lvl="1"/>
            <a:r>
              <a:rPr lang="en-US" dirty="0"/>
              <a:t>More recharge</a:t>
            </a:r>
          </a:p>
        </p:txBody>
      </p:sp>
    </p:spTree>
    <p:extLst>
      <p:ext uri="{BB962C8B-B14F-4D97-AF65-F5344CB8AC3E}">
        <p14:creationId xmlns:p14="http://schemas.microsoft.com/office/powerpoint/2010/main" val="19693173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WCThem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WCTheme" id="{71B06F77-CE62-43CD-A724-4D7B8C1F8279}" vid="{DF877762-75C8-4CC8-9488-E32D880108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CWCTheme</Template>
  <TotalTime>4969</TotalTime>
  <Words>1278</Words>
  <Application>Microsoft Office PowerPoint</Application>
  <PresentationFormat>On-screen Show (4:3)</PresentationFormat>
  <Paragraphs>204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Brush Script MT</vt:lpstr>
      <vt:lpstr>Calibri</vt:lpstr>
      <vt:lpstr>Candara</vt:lpstr>
      <vt:lpstr>Symbol</vt:lpstr>
      <vt:lpstr>Times New Roman</vt:lpstr>
      <vt:lpstr>Wingdings</vt:lpstr>
      <vt:lpstr>CWCTheme</vt:lpstr>
      <vt:lpstr>Converting and Retrofitting Conventional Detention Basins</vt:lpstr>
      <vt:lpstr>The Need to Tame  Stormwater Runoff</vt:lpstr>
      <vt:lpstr>Extreme Rainfall Events</vt:lpstr>
      <vt:lpstr>Hurricane Ian</vt:lpstr>
      <vt:lpstr>Water, Water Everywhere</vt:lpstr>
      <vt:lpstr>But Its Not Just The Extreme Events</vt:lpstr>
      <vt:lpstr>PowerPoint Presentation</vt:lpstr>
      <vt:lpstr>Stormwater Related Impacts</vt:lpstr>
      <vt:lpstr>Small Storm Management Approach</vt:lpstr>
      <vt:lpstr>Control Smaller Frequent Events</vt:lpstr>
      <vt:lpstr>Standard Detention Approach</vt:lpstr>
      <vt:lpstr>PowerPoint Presentation</vt:lpstr>
      <vt:lpstr>Detention Can’t Solve  All Runoff Problems</vt:lpstr>
      <vt:lpstr>Detention Basins Retrofit</vt:lpstr>
      <vt:lpstr>The Bioretention Approach</vt:lpstr>
      <vt:lpstr>Beyond Detention</vt:lpstr>
      <vt:lpstr>PowerPoint Presentation</vt:lpstr>
      <vt:lpstr>Converted Detention Basin</vt:lpstr>
      <vt:lpstr>Carnation Circle Basin Improvements</vt:lpstr>
      <vt:lpstr>Carnation Circle Basin Improvements</vt:lpstr>
      <vt:lpstr>Carnation Circle Basin Improvements</vt:lpstr>
      <vt:lpstr>PowerPoint Presentation</vt:lpstr>
      <vt:lpstr>Site Preparation</vt:lpstr>
      <vt:lpstr>Site Preparation</vt:lpstr>
      <vt:lpstr>Post-Construction – Pre-Planting</vt:lpstr>
      <vt:lpstr>2013 - Month 2 After Conversion</vt:lpstr>
      <vt:lpstr>End of First Growing Season</vt:lpstr>
      <vt:lpstr>Summer 2014 - 1 Year After Conversion</vt:lpstr>
      <vt:lpstr>Spring 2015 – 2 Years of Grow-In Time</vt:lpstr>
      <vt:lpstr>August 2016</vt:lpstr>
      <vt:lpstr>August 2016</vt:lpstr>
      <vt:lpstr>PowerPoint Presentation</vt:lpstr>
      <vt:lpstr>Summary</vt:lpstr>
      <vt:lpstr>Summary</vt:lpstr>
      <vt:lpstr>In Summary…</vt:lpstr>
      <vt:lpstr>In Summary…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New Princeton Hydro Template</dc:title>
  <dc:creator>Lauren Kovacs</dc:creator>
  <cp:lastModifiedBy>Stephen Souza</cp:lastModifiedBy>
  <cp:revision>94</cp:revision>
  <dcterms:created xsi:type="dcterms:W3CDTF">2015-11-24T21:10:30Z</dcterms:created>
  <dcterms:modified xsi:type="dcterms:W3CDTF">2022-11-19T22:31:14Z</dcterms:modified>
</cp:coreProperties>
</file>